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media/image8.jpg" ContentType="image/jpg"/>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p:sldMasterIdLst>
    <p:sldMasterId id="2147483648" r:id="rId3"/>
    <p:sldMasterId id="2147483667" r:id="rId4"/>
  </p:sldMasterIdLst>
  <p:sldIdLst>
    <p:sldId id="281" r:id="rId5"/>
    <p:sldId id="282" r:id="rId6"/>
    <p:sldId id="257"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x="13714413" cy="10285413"/>
  <p:notesSz cx="9144000" cy="6858000"/>
  <p:defaultTextStyle>
    <a:defPPr>
      <a:defRPr lang="en-US"/>
    </a:defPPr>
    <a:lvl1pPr marL="0" algn="l" defTabSz="1632465" rtl="0" eaLnBrk="1" latinLnBrk="0" hangingPunct="1">
      <a:defRPr sz="3214" kern="1200">
        <a:solidFill>
          <a:schemeClr val="tx1"/>
        </a:solidFill>
        <a:latin typeface="+mn-lt"/>
        <a:ea typeface="+mn-ea"/>
        <a:cs typeface="+mn-cs"/>
      </a:defRPr>
    </a:lvl1pPr>
    <a:lvl2pPr marL="816232" algn="l" defTabSz="1632465" rtl="0" eaLnBrk="1" latinLnBrk="0" hangingPunct="1">
      <a:defRPr sz="3214" kern="1200">
        <a:solidFill>
          <a:schemeClr val="tx1"/>
        </a:solidFill>
        <a:latin typeface="+mn-lt"/>
        <a:ea typeface="+mn-ea"/>
        <a:cs typeface="+mn-cs"/>
      </a:defRPr>
    </a:lvl2pPr>
    <a:lvl3pPr marL="1632465" algn="l" defTabSz="1632465" rtl="0" eaLnBrk="1" latinLnBrk="0" hangingPunct="1">
      <a:defRPr sz="3214" kern="1200">
        <a:solidFill>
          <a:schemeClr val="tx1"/>
        </a:solidFill>
        <a:latin typeface="+mn-lt"/>
        <a:ea typeface="+mn-ea"/>
        <a:cs typeface="+mn-cs"/>
      </a:defRPr>
    </a:lvl3pPr>
    <a:lvl4pPr marL="2448699" algn="l" defTabSz="1632465" rtl="0" eaLnBrk="1" latinLnBrk="0" hangingPunct="1">
      <a:defRPr sz="3214" kern="1200">
        <a:solidFill>
          <a:schemeClr val="tx1"/>
        </a:solidFill>
        <a:latin typeface="+mn-lt"/>
        <a:ea typeface="+mn-ea"/>
        <a:cs typeface="+mn-cs"/>
      </a:defRPr>
    </a:lvl4pPr>
    <a:lvl5pPr marL="3264930" algn="l" defTabSz="1632465" rtl="0" eaLnBrk="1" latinLnBrk="0" hangingPunct="1">
      <a:defRPr sz="3214" kern="1200">
        <a:solidFill>
          <a:schemeClr val="tx1"/>
        </a:solidFill>
        <a:latin typeface="+mn-lt"/>
        <a:ea typeface="+mn-ea"/>
        <a:cs typeface="+mn-cs"/>
      </a:defRPr>
    </a:lvl5pPr>
    <a:lvl6pPr marL="4081164" algn="l" defTabSz="1632465" rtl="0" eaLnBrk="1" latinLnBrk="0" hangingPunct="1">
      <a:defRPr sz="3214" kern="1200">
        <a:solidFill>
          <a:schemeClr val="tx1"/>
        </a:solidFill>
        <a:latin typeface="+mn-lt"/>
        <a:ea typeface="+mn-ea"/>
        <a:cs typeface="+mn-cs"/>
      </a:defRPr>
    </a:lvl6pPr>
    <a:lvl7pPr marL="4897396" algn="l" defTabSz="1632465" rtl="0" eaLnBrk="1" latinLnBrk="0" hangingPunct="1">
      <a:defRPr sz="3214" kern="1200">
        <a:solidFill>
          <a:schemeClr val="tx1"/>
        </a:solidFill>
        <a:latin typeface="+mn-lt"/>
        <a:ea typeface="+mn-ea"/>
        <a:cs typeface="+mn-cs"/>
      </a:defRPr>
    </a:lvl7pPr>
    <a:lvl8pPr marL="5713629" algn="l" defTabSz="1632465" rtl="0" eaLnBrk="1" latinLnBrk="0" hangingPunct="1">
      <a:defRPr sz="3214" kern="1200">
        <a:solidFill>
          <a:schemeClr val="tx1"/>
        </a:solidFill>
        <a:latin typeface="+mn-lt"/>
        <a:ea typeface="+mn-ea"/>
        <a:cs typeface="+mn-cs"/>
      </a:defRPr>
    </a:lvl8pPr>
    <a:lvl9pPr marL="6529861" algn="l" defTabSz="1632465" rtl="0" eaLnBrk="1" latinLnBrk="0" hangingPunct="1">
      <a:defRPr sz="321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userDrawn="1">
          <p15:clr>
            <a:srgbClr val="A4A3A4"/>
          </p15:clr>
        </p15:guide>
        <p15:guide id="2" pos="32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339463-E7B0-4D58-850D-A4BA2C85508D}" v="21" dt="2022-08-10T22:34:07.41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54" autoAdjust="0"/>
    <p:restoredTop sz="95777" autoAdjust="0"/>
  </p:normalViewPr>
  <p:slideViewPr>
    <p:cSldViewPr snapToGrid="0">
      <p:cViewPr varScale="1">
        <p:scale>
          <a:sx n="75" d="100"/>
          <a:sy n="75" d="100"/>
        </p:scale>
        <p:origin x="1098" y="72"/>
      </p:cViewPr>
      <p:guideLst>
        <p:guide orient="horz" pos="4319"/>
        <p:guide pos="32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1.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en Jones" userId="02d94172-5d8a-4142-ba50-b5cde28c5d1d" providerId="ADAL" clId="{80339463-E7B0-4D58-850D-A4BA2C85508D}"/>
    <pc:docChg chg="undo custSel addSld delSld modSld sldOrd modMainMaster">
      <pc:chgData name="Allen Jones" userId="02d94172-5d8a-4142-ba50-b5cde28c5d1d" providerId="ADAL" clId="{80339463-E7B0-4D58-850D-A4BA2C85508D}" dt="2022-08-10T22:34:10.832" v="157" actId="1076"/>
      <pc:docMkLst>
        <pc:docMk/>
      </pc:docMkLst>
      <pc:sldChg chg="addSp delSp modSp mod ord modClrScheme chgLayout">
        <pc:chgData name="Allen Jones" userId="02d94172-5d8a-4142-ba50-b5cde28c5d1d" providerId="ADAL" clId="{80339463-E7B0-4D58-850D-A4BA2C85508D}" dt="2022-08-10T22:07:14.663" v="54" actId="1076"/>
        <pc:sldMkLst>
          <pc:docMk/>
          <pc:sldMk cId="0" sldId="257"/>
        </pc:sldMkLst>
        <pc:spChg chg="add del mod ord">
          <ac:chgData name="Allen Jones" userId="02d94172-5d8a-4142-ba50-b5cde28c5d1d" providerId="ADAL" clId="{80339463-E7B0-4D58-850D-A4BA2C85508D}" dt="2022-08-10T21:58:48.730" v="12" actId="700"/>
          <ac:spMkLst>
            <pc:docMk/>
            <pc:sldMk cId="0" sldId="257"/>
            <ac:spMk id="2" creationId="{498661CC-02BF-D847-1375-4E2243CD5399}"/>
          </ac:spMkLst>
        </pc:spChg>
        <pc:spChg chg="add del mod ord">
          <ac:chgData name="Allen Jones" userId="02d94172-5d8a-4142-ba50-b5cde28c5d1d" providerId="ADAL" clId="{80339463-E7B0-4D58-850D-A4BA2C85508D}" dt="2022-08-10T21:58:48.730" v="12" actId="700"/>
          <ac:spMkLst>
            <pc:docMk/>
            <pc:sldMk cId="0" sldId="257"/>
            <ac:spMk id="3" creationId="{FC36FB3A-494C-DFEA-5A94-544B59843B3A}"/>
          </ac:spMkLst>
        </pc:spChg>
        <pc:spChg chg="del mod ord modVis">
          <ac:chgData name="Allen Jones" userId="02d94172-5d8a-4142-ba50-b5cde28c5d1d" providerId="ADAL" clId="{80339463-E7B0-4D58-850D-A4BA2C85508D}" dt="2022-08-10T22:03:47.114" v="35" actId="478"/>
          <ac:spMkLst>
            <pc:docMk/>
            <pc:sldMk cId="0" sldId="257"/>
            <ac:spMk id="4" creationId="{00000000-0000-0000-0000-000000000000}"/>
          </ac:spMkLst>
        </pc:spChg>
        <pc:spChg chg="del mod modVis">
          <ac:chgData name="Allen Jones" userId="02d94172-5d8a-4142-ba50-b5cde28c5d1d" providerId="ADAL" clId="{80339463-E7B0-4D58-850D-A4BA2C85508D}" dt="2022-08-10T22:03:33.989" v="33" actId="478"/>
          <ac:spMkLst>
            <pc:docMk/>
            <pc:sldMk cId="0" sldId="257"/>
            <ac:spMk id="5" creationId="{00000000-0000-0000-0000-000000000000}"/>
          </ac:spMkLst>
        </pc:spChg>
        <pc:spChg chg="del mod modVis">
          <ac:chgData name="Allen Jones" userId="02d94172-5d8a-4142-ba50-b5cde28c5d1d" providerId="ADAL" clId="{80339463-E7B0-4D58-850D-A4BA2C85508D}" dt="2022-08-10T22:04:31.761" v="42" actId="478"/>
          <ac:spMkLst>
            <pc:docMk/>
            <pc:sldMk cId="0" sldId="257"/>
            <ac:spMk id="6" creationId="{00000000-0000-0000-0000-000000000000}"/>
          </ac:spMkLst>
        </pc:spChg>
        <pc:spChg chg="del mod modVis">
          <ac:chgData name="Allen Jones" userId="02d94172-5d8a-4142-ba50-b5cde28c5d1d" providerId="ADAL" clId="{80339463-E7B0-4D58-850D-A4BA2C85508D}" dt="2022-08-10T22:04:26.708" v="40" actId="478"/>
          <ac:spMkLst>
            <pc:docMk/>
            <pc:sldMk cId="0" sldId="257"/>
            <ac:spMk id="7" creationId="{00000000-0000-0000-0000-000000000000}"/>
          </ac:spMkLst>
        </pc:spChg>
        <pc:spChg chg="add del mod ord">
          <ac:chgData name="Allen Jones" userId="02d94172-5d8a-4142-ba50-b5cde28c5d1d" providerId="ADAL" clId="{80339463-E7B0-4D58-850D-A4BA2C85508D}" dt="2022-08-10T21:59:01.715" v="13" actId="700"/>
          <ac:spMkLst>
            <pc:docMk/>
            <pc:sldMk cId="0" sldId="257"/>
            <ac:spMk id="8" creationId="{D574AAA1-B3C4-5FF2-3F32-3FB3B1BD2E31}"/>
          </ac:spMkLst>
        </pc:spChg>
        <pc:spChg chg="del mod modVis">
          <ac:chgData name="Allen Jones" userId="02d94172-5d8a-4142-ba50-b5cde28c5d1d" providerId="ADAL" clId="{80339463-E7B0-4D58-850D-A4BA2C85508D}" dt="2022-08-10T22:03:41.539" v="34" actId="478"/>
          <ac:spMkLst>
            <pc:docMk/>
            <pc:sldMk cId="0" sldId="257"/>
            <ac:spMk id="9" creationId="{C49DA1CB-046B-4881-A9FD-F1EEE9D39142}"/>
          </ac:spMkLst>
        </pc:spChg>
        <pc:spChg chg="del mod modVis">
          <ac:chgData name="Allen Jones" userId="02d94172-5d8a-4142-ba50-b5cde28c5d1d" providerId="ADAL" clId="{80339463-E7B0-4D58-850D-A4BA2C85508D}" dt="2022-08-10T22:03:41.539" v="34" actId="478"/>
          <ac:spMkLst>
            <pc:docMk/>
            <pc:sldMk cId="0" sldId="257"/>
            <ac:spMk id="10" creationId="{31460AB2-3DEF-494B-B5D8-0B5B5CDABEFC}"/>
          </ac:spMkLst>
        </pc:spChg>
        <pc:spChg chg="del mod modVis">
          <ac:chgData name="Allen Jones" userId="02d94172-5d8a-4142-ba50-b5cde28c5d1d" providerId="ADAL" clId="{80339463-E7B0-4D58-850D-A4BA2C85508D}" dt="2022-08-10T22:03:41.539" v="34" actId="478"/>
          <ac:spMkLst>
            <pc:docMk/>
            <pc:sldMk cId="0" sldId="257"/>
            <ac:spMk id="11" creationId="{2E5EEF91-90E3-47A2-A780-C1D2659C0465}"/>
          </ac:spMkLst>
        </pc:spChg>
        <pc:spChg chg="del mod modVis">
          <ac:chgData name="Allen Jones" userId="02d94172-5d8a-4142-ba50-b5cde28c5d1d" providerId="ADAL" clId="{80339463-E7B0-4D58-850D-A4BA2C85508D}" dt="2022-08-10T22:03:41.539" v="34" actId="478"/>
          <ac:spMkLst>
            <pc:docMk/>
            <pc:sldMk cId="0" sldId="257"/>
            <ac:spMk id="12" creationId="{05B1B30B-C3D6-47F4-935C-DFDB5037CF70}"/>
          </ac:spMkLst>
        </pc:spChg>
        <pc:spChg chg="add mod">
          <ac:chgData name="Allen Jones" userId="02d94172-5d8a-4142-ba50-b5cde28c5d1d" providerId="ADAL" clId="{80339463-E7B0-4D58-850D-A4BA2C85508D}" dt="2022-08-10T22:03:50.039" v="36"/>
          <ac:spMkLst>
            <pc:docMk/>
            <pc:sldMk cId="0" sldId="257"/>
            <ac:spMk id="14" creationId="{9E11D805-B3D0-94D2-B26D-41E943444F54}"/>
          </ac:spMkLst>
        </pc:spChg>
        <pc:spChg chg="add mod">
          <ac:chgData name="Allen Jones" userId="02d94172-5d8a-4142-ba50-b5cde28c5d1d" providerId="ADAL" clId="{80339463-E7B0-4D58-850D-A4BA2C85508D}" dt="2022-08-10T22:04:06.286" v="39" actId="1076"/>
          <ac:spMkLst>
            <pc:docMk/>
            <pc:sldMk cId="0" sldId="257"/>
            <ac:spMk id="15" creationId="{2B8EF5B6-4F19-901A-9EB5-CED03A4724DE}"/>
          </ac:spMkLst>
        </pc:spChg>
        <pc:spChg chg="add mod">
          <ac:chgData name="Allen Jones" userId="02d94172-5d8a-4142-ba50-b5cde28c5d1d" providerId="ADAL" clId="{80339463-E7B0-4D58-850D-A4BA2C85508D}" dt="2022-08-10T22:07:14.663" v="54" actId="1076"/>
          <ac:spMkLst>
            <pc:docMk/>
            <pc:sldMk cId="0" sldId="257"/>
            <ac:spMk id="16" creationId="{0F75C1E0-E239-6DC8-9EB1-D9C691C40B6C}"/>
          </ac:spMkLst>
        </pc:spChg>
        <pc:spChg chg="add mod">
          <ac:chgData name="Allen Jones" userId="02d94172-5d8a-4142-ba50-b5cde28c5d1d" providerId="ADAL" clId="{80339463-E7B0-4D58-850D-A4BA2C85508D}" dt="2022-08-10T22:06:46.394" v="51" actId="1076"/>
          <ac:spMkLst>
            <pc:docMk/>
            <pc:sldMk cId="0" sldId="257"/>
            <ac:spMk id="17" creationId="{D8F01A0C-84A2-8AB1-B408-5977AD4CE11B}"/>
          </ac:spMkLst>
        </pc:spChg>
        <pc:picChg chg="del mod modVis">
          <ac:chgData name="Allen Jones" userId="02d94172-5d8a-4142-ba50-b5cde28c5d1d" providerId="ADAL" clId="{80339463-E7B0-4D58-850D-A4BA2C85508D}" dt="2022-08-10T22:02:39.841" v="28" actId="478"/>
          <ac:picMkLst>
            <pc:docMk/>
            <pc:sldMk cId="0" sldId="257"/>
            <ac:picMk id="13" creationId="{1D7EDAD1-4316-474D-B3DD-857CE3B922EC}"/>
          </ac:picMkLst>
        </pc:picChg>
      </pc:sldChg>
      <pc:sldChg chg="addSp delSp modSp del mod modClrScheme chgLayout">
        <pc:chgData name="Allen Jones" userId="02d94172-5d8a-4142-ba50-b5cde28c5d1d" providerId="ADAL" clId="{80339463-E7B0-4D58-850D-A4BA2C85508D}" dt="2022-08-10T22:05:31.720" v="47" actId="47"/>
        <pc:sldMkLst>
          <pc:docMk/>
          <pc:sldMk cId="0" sldId="258"/>
        </pc:sldMkLst>
        <pc:spChg chg="add del mod ord">
          <ac:chgData name="Allen Jones" userId="02d94172-5d8a-4142-ba50-b5cde28c5d1d" providerId="ADAL" clId="{80339463-E7B0-4D58-850D-A4BA2C85508D}" dt="2022-08-10T22:00:03.135" v="18" actId="700"/>
          <ac:spMkLst>
            <pc:docMk/>
            <pc:sldMk cId="0" sldId="258"/>
            <ac:spMk id="2" creationId="{409A876B-5791-8D3D-4BE8-4EE0ACEBD96F}"/>
          </ac:spMkLst>
        </pc:spChg>
        <pc:spChg chg="mod">
          <ac:chgData name="Allen Jones" userId="02d94172-5d8a-4142-ba50-b5cde28c5d1d" providerId="ADAL" clId="{80339463-E7B0-4D58-850D-A4BA2C85508D}" dt="2022-08-10T21:54:26.024" v="0"/>
          <ac:spMkLst>
            <pc:docMk/>
            <pc:sldMk cId="0" sldId="258"/>
            <ac:spMk id="4" creationId="{00000000-0000-0000-0000-000000000000}"/>
          </ac:spMkLst>
        </pc:spChg>
        <pc:spChg chg="mod ord">
          <ac:chgData name="Allen Jones" userId="02d94172-5d8a-4142-ba50-b5cde28c5d1d" providerId="ADAL" clId="{80339463-E7B0-4D58-850D-A4BA2C85508D}" dt="2022-08-10T22:02:01.555" v="24" actId="700"/>
          <ac:spMkLst>
            <pc:docMk/>
            <pc:sldMk cId="0" sldId="258"/>
            <ac:spMk id="5" creationId="{00000000-0000-0000-0000-000000000000}"/>
          </ac:spMkLst>
        </pc:spChg>
        <pc:spChg chg="mod">
          <ac:chgData name="Allen Jones" userId="02d94172-5d8a-4142-ba50-b5cde28c5d1d" providerId="ADAL" clId="{80339463-E7B0-4D58-850D-A4BA2C85508D}" dt="2022-08-10T21:54:26.024" v="0"/>
          <ac:spMkLst>
            <pc:docMk/>
            <pc:sldMk cId="0" sldId="258"/>
            <ac:spMk id="6" creationId="{00000000-0000-0000-0000-000000000000}"/>
          </ac:spMkLst>
        </pc:spChg>
        <pc:spChg chg="mod">
          <ac:chgData name="Allen Jones" userId="02d94172-5d8a-4142-ba50-b5cde28c5d1d" providerId="ADAL" clId="{80339463-E7B0-4D58-850D-A4BA2C85508D}" dt="2022-08-10T21:54:26.024" v="0"/>
          <ac:spMkLst>
            <pc:docMk/>
            <pc:sldMk cId="0" sldId="258"/>
            <ac:spMk id="7" creationId="{00000000-0000-0000-0000-000000000000}"/>
          </ac:spMkLst>
        </pc:spChg>
        <pc:spChg chg="mod">
          <ac:chgData name="Allen Jones" userId="02d94172-5d8a-4142-ba50-b5cde28c5d1d" providerId="ADAL" clId="{80339463-E7B0-4D58-850D-A4BA2C85508D}" dt="2022-08-10T21:54:26.024" v="0"/>
          <ac:spMkLst>
            <pc:docMk/>
            <pc:sldMk cId="0" sldId="258"/>
            <ac:spMk id="11" creationId="{39891733-34A2-4F36-AA6C-78A25E8034DA}"/>
          </ac:spMkLst>
        </pc:spChg>
        <pc:picChg chg="del mod">
          <ac:chgData name="Allen Jones" userId="02d94172-5d8a-4142-ba50-b5cde28c5d1d" providerId="ADAL" clId="{80339463-E7B0-4D58-850D-A4BA2C85508D}" dt="2022-08-10T21:55:05.076" v="3" actId="478"/>
          <ac:picMkLst>
            <pc:docMk/>
            <pc:sldMk cId="0" sldId="258"/>
            <ac:picMk id="12" creationId="{7F182D48-4AB6-4B3D-9585-1E2C4CEA8F4C}"/>
          </ac:picMkLst>
        </pc:picChg>
        <pc:picChg chg="mod">
          <ac:chgData name="Allen Jones" userId="02d94172-5d8a-4142-ba50-b5cde28c5d1d" providerId="ADAL" clId="{80339463-E7B0-4D58-850D-A4BA2C85508D}" dt="2022-08-10T21:54:26.024" v="0"/>
          <ac:picMkLst>
            <pc:docMk/>
            <pc:sldMk cId="0" sldId="258"/>
            <ac:picMk id="13" creationId="{38FFCB43-F054-4669-BE9E-1B9B2F5DB157}"/>
          </ac:picMkLst>
        </pc:picChg>
      </pc:sldChg>
      <pc:sldChg chg="modSp mod">
        <pc:chgData name="Allen Jones" userId="02d94172-5d8a-4142-ba50-b5cde28c5d1d" providerId="ADAL" clId="{80339463-E7B0-4D58-850D-A4BA2C85508D}" dt="2022-08-10T22:08:40.947" v="62" actId="1076"/>
        <pc:sldMkLst>
          <pc:docMk/>
          <pc:sldMk cId="0" sldId="259"/>
        </pc:sldMkLst>
        <pc:spChg chg="mod">
          <ac:chgData name="Allen Jones" userId="02d94172-5d8a-4142-ba50-b5cde28c5d1d" providerId="ADAL" clId="{80339463-E7B0-4D58-850D-A4BA2C85508D}" dt="2022-08-10T22:07:51.125" v="56" actId="1076"/>
          <ac:spMkLst>
            <pc:docMk/>
            <pc:sldMk cId="0" sldId="259"/>
            <ac:spMk id="4" creationId="{00000000-0000-0000-0000-000000000000}"/>
          </ac:spMkLst>
        </pc:spChg>
        <pc:spChg chg="mod">
          <ac:chgData name="Allen Jones" userId="02d94172-5d8a-4142-ba50-b5cde28c5d1d" providerId="ADAL" clId="{80339463-E7B0-4D58-850D-A4BA2C85508D}" dt="2022-08-10T21:54:26.024" v="0"/>
          <ac:spMkLst>
            <pc:docMk/>
            <pc:sldMk cId="0" sldId="259"/>
            <ac:spMk id="6" creationId="{00000000-0000-0000-0000-000000000000}"/>
          </ac:spMkLst>
        </pc:spChg>
        <pc:spChg chg="mod">
          <ac:chgData name="Allen Jones" userId="02d94172-5d8a-4142-ba50-b5cde28c5d1d" providerId="ADAL" clId="{80339463-E7B0-4D58-850D-A4BA2C85508D}" dt="2022-08-10T21:54:26.024" v="0"/>
          <ac:spMkLst>
            <pc:docMk/>
            <pc:sldMk cId="0" sldId="259"/>
            <ac:spMk id="8" creationId="{00000000-0000-0000-0000-000000000000}"/>
          </ac:spMkLst>
        </pc:spChg>
        <pc:spChg chg="mod">
          <ac:chgData name="Allen Jones" userId="02d94172-5d8a-4142-ba50-b5cde28c5d1d" providerId="ADAL" clId="{80339463-E7B0-4D58-850D-A4BA2C85508D}" dt="2022-08-10T21:54:26.024" v="0"/>
          <ac:spMkLst>
            <pc:docMk/>
            <pc:sldMk cId="0" sldId="259"/>
            <ac:spMk id="9" creationId="{00000000-0000-0000-0000-000000000000}"/>
          </ac:spMkLst>
        </pc:spChg>
        <pc:spChg chg="mod">
          <ac:chgData name="Allen Jones" userId="02d94172-5d8a-4142-ba50-b5cde28c5d1d" providerId="ADAL" clId="{80339463-E7B0-4D58-850D-A4BA2C85508D}" dt="2022-08-10T21:54:26.024" v="0"/>
          <ac:spMkLst>
            <pc:docMk/>
            <pc:sldMk cId="0" sldId="259"/>
            <ac:spMk id="10" creationId="{00000000-0000-0000-0000-000000000000}"/>
          </ac:spMkLst>
        </pc:spChg>
        <pc:spChg chg="mod">
          <ac:chgData name="Allen Jones" userId="02d94172-5d8a-4142-ba50-b5cde28c5d1d" providerId="ADAL" clId="{80339463-E7B0-4D58-850D-A4BA2C85508D}" dt="2022-08-10T21:54:26.024" v="0"/>
          <ac:spMkLst>
            <pc:docMk/>
            <pc:sldMk cId="0" sldId="259"/>
            <ac:spMk id="12" creationId="{00000000-0000-0000-0000-000000000000}"/>
          </ac:spMkLst>
        </pc:spChg>
        <pc:spChg chg="mod">
          <ac:chgData name="Allen Jones" userId="02d94172-5d8a-4142-ba50-b5cde28c5d1d" providerId="ADAL" clId="{80339463-E7B0-4D58-850D-A4BA2C85508D}" dt="2022-08-10T21:54:26.024" v="0"/>
          <ac:spMkLst>
            <pc:docMk/>
            <pc:sldMk cId="0" sldId="259"/>
            <ac:spMk id="13" creationId="{00000000-0000-0000-0000-000000000000}"/>
          </ac:spMkLst>
        </pc:spChg>
        <pc:spChg chg="mod">
          <ac:chgData name="Allen Jones" userId="02d94172-5d8a-4142-ba50-b5cde28c5d1d" providerId="ADAL" clId="{80339463-E7B0-4D58-850D-A4BA2C85508D}" dt="2022-08-10T21:54:26.024" v="0"/>
          <ac:spMkLst>
            <pc:docMk/>
            <pc:sldMk cId="0" sldId="259"/>
            <ac:spMk id="14" creationId="{00000000-0000-0000-0000-000000000000}"/>
          </ac:spMkLst>
        </pc:spChg>
        <pc:spChg chg="mod">
          <ac:chgData name="Allen Jones" userId="02d94172-5d8a-4142-ba50-b5cde28c5d1d" providerId="ADAL" clId="{80339463-E7B0-4D58-850D-A4BA2C85508D}" dt="2022-08-10T21:54:26.024" v="0"/>
          <ac:spMkLst>
            <pc:docMk/>
            <pc:sldMk cId="0" sldId="259"/>
            <ac:spMk id="16" creationId="{00000000-0000-0000-0000-000000000000}"/>
          </ac:spMkLst>
        </pc:spChg>
        <pc:spChg chg="mod">
          <ac:chgData name="Allen Jones" userId="02d94172-5d8a-4142-ba50-b5cde28c5d1d" providerId="ADAL" clId="{80339463-E7B0-4D58-850D-A4BA2C85508D}" dt="2022-08-10T21:54:26.024" v="0"/>
          <ac:spMkLst>
            <pc:docMk/>
            <pc:sldMk cId="0" sldId="259"/>
            <ac:spMk id="17" creationId="{00000000-0000-0000-0000-000000000000}"/>
          </ac:spMkLst>
        </pc:spChg>
        <pc:spChg chg="mod">
          <ac:chgData name="Allen Jones" userId="02d94172-5d8a-4142-ba50-b5cde28c5d1d" providerId="ADAL" clId="{80339463-E7B0-4D58-850D-A4BA2C85508D}" dt="2022-08-10T21:54:26.024" v="0"/>
          <ac:spMkLst>
            <pc:docMk/>
            <pc:sldMk cId="0" sldId="259"/>
            <ac:spMk id="18" creationId="{00000000-0000-0000-0000-000000000000}"/>
          </ac:spMkLst>
        </pc:spChg>
        <pc:spChg chg="mod">
          <ac:chgData name="Allen Jones" userId="02d94172-5d8a-4142-ba50-b5cde28c5d1d" providerId="ADAL" clId="{80339463-E7B0-4D58-850D-A4BA2C85508D}" dt="2022-08-10T22:06:00.337" v="49" actId="1076"/>
          <ac:spMkLst>
            <pc:docMk/>
            <pc:sldMk cId="0" sldId="259"/>
            <ac:spMk id="19" creationId="{00000000-0000-0000-0000-000000000000}"/>
          </ac:spMkLst>
        </pc:spChg>
        <pc:spChg chg="mod">
          <ac:chgData name="Allen Jones" userId="02d94172-5d8a-4142-ba50-b5cde28c5d1d" providerId="ADAL" clId="{80339463-E7B0-4D58-850D-A4BA2C85508D}" dt="2022-08-10T22:08:40.947" v="62" actId="1076"/>
          <ac:spMkLst>
            <pc:docMk/>
            <pc:sldMk cId="0" sldId="259"/>
            <ac:spMk id="20" creationId="{00000000-0000-0000-0000-000000000000}"/>
          </ac:spMkLst>
        </pc:spChg>
        <pc:grpChg chg="mod">
          <ac:chgData name="Allen Jones" userId="02d94172-5d8a-4142-ba50-b5cde28c5d1d" providerId="ADAL" clId="{80339463-E7B0-4D58-850D-A4BA2C85508D}" dt="2022-08-10T21:54:26.024" v="0"/>
          <ac:grpSpMkLst>
            <pc:docMk/>
            <pc:sldMk cId="0" sldId="259"/>
            <ac:grpSpMk id="7" creationId="{00000000-0000-0000-0000-000000000000}"/>
          </ac:grpSpMkLst>
        </pc:grpChg>
        <pc:grpChg chg="mod">
          <ac:chgData name="Allen Jones" userId="02d94172-5d8a-4142-ba50-b5cde28c5d1d" providerId="ADAL" clId="{80339463-E7B0-4D58-850D-A4BA2C85508D}" dt="2022-08-10T21:54:26.024" v="0"/>
          <ac:grpSpMkLst>
            <pc:docMk/>
            <pc:sldMk cId="0" sldId="259"/>
            <ac:grpSpMk id="11" creationId="{00000000-0000-0000-0000-000000000000}"/>
          </ac:grpSpMkLst>
        </pc:grpChg>
        <pc:grpChg chg="mod">
          <ac:chgData name="Allen Jones" userId="02d94172-5d8a-4142-ba50-b5cde28c5d1d" providerId="ADAL" clId="{80339463-E7B0-4D58-850D-A4BA2C85508D}" dt="2022-08-10T21:54:26.024" v="0"/>
          <ac:grpSpMkLst>
            <pc:docMk/>
            <pc:sldMk cId="0" sldId="259"/>
            <ac:grpSpMk id="15" creationId="{00000000-0000-0000-0000-000000000000}"/>
          </ac:grpSpMkLst>
        </pc:grpChg>
        <pc:picChg chg="mod">
          <ac:chgData name="Allen Jones" userId="02d94172-5d8a-4142-ba50-b5cde28c5d1d" providerId="ADAL" clId="{80339463-E7B0-4D58-850D-A4BA2C85508D}" dt="2022-08-10T21:54:26.024" v="0"/>
          <ac:picMkLst>
            <pc:docMk/>
            <pc:sldMk cId="0" sldId="259"/>
            <ac:picMk id="22" creationId="{14AB2A1C-BD47-4BBC-ADB0-CD8B1D67C3A6}"/>
          </ac:picMkLst>
        </pc:picChg>
      </pc:sldChg>
      <pc:sldChg chg="modSp mod">
        <pc:chgData name="Allen Jones" userId="02d94172-5d8a-4142-ba50-b5cde28c5d1d" providerId="ADAL" clId="{80339463-E7B0-4D58-850D-A4BA2C85508D}" dt="2022-08-10T22:08:04.061" v="58" actId="1076"/>
        <pc:sldMkLst>
          <pc:docMk/>
          <pc:sldMk cId="0" sldId="260"/>
        </pc:sldMkLst>
        <pc:spChg chg="mod">
          <ac:chgData name="Allen Jones" userId="02d94172-5d8a-4142-ba50-b5cde28c5d1d" providerId="ADAL" clId="{80339463-E7B0-4D58-850D-A4BA2C85508D}" dt="2022-08-10T22:07:44.968" v="55" actId="1076"/>
          <ac:spMkLst>
            <pc:docMk/>
            <pc:sldMk cId="0" sldId="260"/>
            <ac:spMk id="3" creationId="{00000000-0000-0000-0000-000000000000}"/>
          </ac:spMkLst>
        </pc:spChg>
        <pc:spChg chg="mod">
          <ac:chgData name="Allen Jones" userId="02d94172-5d8a-4142-ba50-b5cde28c5d1d" providerId="ADAL" clId="{80339463-E7B0-4D58-850D-A4BA2C85508D}" dt="2022-08-10T22:08:04.061" v="58" actId="1076"/>
          <ac:spMkLst>
            <pc:docMk/>
            <pc:sldMk cId="0" sldId="260"/>
            <ac:spMk id="21" creationId="{00000000-0000-0000-0000-000000000000}"/>
          </ac:spMkLst>
        </pc:spChg>
        <pc:spChg chg="mod">
          <ac:chgData name="Allen Jones" userId="02d94172-5d8a-4142-ba50-b5cde28c5d1d" providerId="ADAL" clId="{80339463-E7B0-4D58-850D-A4BA2C85508D}" dt="2022-08-10T22:07:57.788" v="57" actId="1076"/>
          <ac:spMkLst>
            <pc:docMk/>
            <pc:sldMk cId="0" sldId="260"/>
            <ac:spMk id="22" creationId="{00000000-0000-0000-0000-000000000000}"/>
          </ac:spMkLst>
        </pc:spChg>
        <pc:spChg chg="mod">
          <ac:chgData name="Allen Jones" userId="02d94172-5d8a-4142-ba50-b5cde28c5d1d" providerId="ADAL" clId="{80339463-E7B0-4D58-850D-A4BA2C85508D}" dt="2022-08-10T21:54:26.024" v="0"/>
          <ac:spMkLst>
            <pc:docMk/>
            <pc:sldMk cId="0" sldId="260"/>
            <ac:spMk id="167" creationId="{C9890ED7-BEC8-4CC5-92AA-821A73E7B73C}"/>
          </ac:spMkLst>
        </pc:spChg>
        <pc:spChg chg="mod">
          <ac:chgData name="Allen Jones" userId="02d94172-5d8a-4142-ba50-b5cde28c5d1d" providerId="ADAL" clId="{80339463-E7B0-4D58-850D-A4BA2C85508D}" dt="2022-08-10T21:54:26.024" v="0"/>
          <ac:spMkLst>
            <pc:docMk/>
            <pc:sldMk cId="0" sldId="260"/>
            <ac:spMk id="171" creationId="{C195E95E-539D-4B5E-BDAE-0738AD35CF39}"/>
          </ac:spMkLst>
        </pc:spChg>
        <pc:spChg chg="mod">
          <ac:chgData name="Allen Jones" userId="02d94172-5d8a-4142-ba50-b5cde28c5d1d" providerId="ADAL" clId="{80339463-E7B0-4D58-850D-A4BA2C85508D}" dt="2022-08-10T21:54:26.024" v="0"/>
          <ac:spMkLst>
            <pc:docMk/>
            <pc:sldMk cId="0" sldId="260"/>
            <ac:spMk id="172" creationId="{9598C99E-595A-4E6C-AEDB-D87F6373A9A9}"/>
          </ac:spMkLst>
        </pc:spChg>
        <pc:spChg chg="mod">
          <ac:chgData name="Allen Jones" userId="02d94172-5d8a-4142-ba50-b5cde28c5d1d" providerId="ADAL" clId="{80339463-E7B0-4D58-850D-A4BA2C85508D}" dt="2022-08-10T21:54:26.024" v="0"/>
          <ac:spMkLst>
            <pc:docMk/>
            <pc:sldMk cId="0" sldId="260"/>
            <ac:spMk id="174" creationId="{16D41BA7-7B25-4C07-B4E3-1CEB1DA58F80}"/>
          </ac:spMkLst>
        </pc:spChg>
        <pc:spChg chg="mod">
          <ac:chgData name="Allen Jones" userId="02d94172-5d8a-4142-ba50-b5cde28c5d1d" providerId="ADAL" clId="{80339463-E7B0-4D58-850D-A4BA2C85508D}" dt="2022-08-10T21:54:26.024" v="0"/>
          <ac:spMkLst>
            <pc:docMk/>
            <pc:sldMk cId="0" sldId="260"/>
            <ac:spMk id="175" creationId="{2074F5BB-13DB-4709-B80E-86419C3D0958}"/>
          </ac:spMkLst>
        </pc:spChg>
        <pc:spChg chg="mod">
          <ac:chgData name="Allen Jones" userId="02d94172-5d8a-4142-ba50-b5cde28c5d1d" providerId="ADAL" clId="{80339463-E7B0-4D58-850D-A4BA2C85508D}" dt="2022-08-10T21:54:26.024" v="0"/>
          <ac:spMkLst>
            <pc:docMk/>
            <pc:sldMk cId="0" sldId="260"/>
            <ac:spMk id="176" creationId="{610061E3-E78E-4128-B422-240BEBBD4FEE}"/>
          </ac:spMkLst>
        </pc:spChg>
        <pc:spChg chg="mod">
          <ac:chgData name="Allen Jones" userId="02d94172-5d8a-4142-ba50-b5cde28c5d1d" providerId="ADAL" clId="{80339463-E7B0-4D58-850D-A4BA2C85508D}" dt="2022-08-10T21:54:26.024" v="0"/>
          <ac:spMkLst>
            <pc:docMk/>
            <pc:sldMk cId="0" sldId="260"/>
            <ac:spMk id="177" creationId="{5AB4DDF7-C76D-4AA9-A75E-3024E2559B7D}"/>
          </ac:spMkLst>
        </pc:spChg>
        <pc:spChg chg="mod">
          <ac:chgData name="Allen Jones" userId="02d94172-5d8a-4142-ba50-b5cde28c5d1d" providerId="ADAL" clId="{80339463-E7B0-4D58-850D-A4BA2C85508D}" dt="2022-08-10T21:54:26.024" v="0"/>
          <ac:spMkLst>
            <pc:docMk/>
            <pc:sldMk cId="0" sldId="260"/>
            <ac:spMk id="178" creationId="{921E95A9-C6DE-4232-83CF-50567CC561C3}"/>
          </ac:spMkLst>
        </pc:spChg>
        <pc:spChg chg="mod">
          <ac:chgData name="Allen Jones" userId="02d94172-5d8a-4142-ba50-b5cde28c5d1d" providerId="ADAL" clId="{80339463-E7B0-4D58-850D-A4BA2C85508D}" dt="2022-08-10T21:54:26.024" v="0"/>
          <ac:spMkLst>
            <pc:docMk/>
            <pc:sldMk cId="0" sldId="260"/>
            <ac:spMk id="179" creationId="{C880D931-1DD7-479D-8A56-74C8B662E8D3}"/>
          </ac:spMkLst>
        </pc:spChg>
        <pc:spChg chg="mod">
          <ac:chgData name="Allen Jones" userId="02d94172-5d8a-4142-ba50-b5cde28c5d1d" providerId="ADAL" clId="{80339463-E7B0-4D58-850D-A4BA2C85508D}" dt="2022-08-10T21:54:26.024" v="0"/>
          <ac:spMkLst>
            <pc:docMk/>
            <pc:sldMk cId="0" sldId="260"/>
            <ac:spMk id="180" creationId="{4F920195-9FC2-45D0-AFFE-7B5C1D474252}"/>
          </ac:spMkLst>
        </pc:spChg>
        <pc:spChg chg="mod">
          <ac:chgData name="Allen Jones" userId="02d94172-5d8a-4142-ba50-b5cde28c5d1d" providerId="ADAL" clId="{80339463-E7B0-4D58-850D-A4BA2C85508D}" dt="2022-08-10T21:54:26.024" v="0"/>
          <ac:spMkLst>
            <pc:docMk/>
            <pc:sldMk cId="0" sldId="260"/>
            <ac:spMk id="181" creationId="{74DF6291-0A20-42BD-8BDD-4DBCBDC30DB6}"/>
          </ac:spMkLst>
        </pc:spChg>
        <pc:spChg chg="mod">
          <ac:chgData name="Allen Jones" userId="02d94172-5d8a-4142-ba50-b5cde28c5d1d" providerId="ADAL" clId="{80339463-E7B0-4D58-850D-A4BA2C85508D}" dt="2022-08-10T21:54:26.024" v="0"/>
          <ac:spMkLst>
            <pc:docMk/>
            <pc:sldMk cId="0" sldId="260"/>
            <ac:spMk id="182" creationId="{D72D791A-18BF-4126-A43D-1D372E732ED9}"/>
          </ac:spMkLst>
        </pc:spChg>
        <pc:spChg chg="mod">
          <ac:chgData name="Allen Jones" userId="02d94172-5d8a-4142-ba50-b5cde28c5d1d" providerId="ADAL" clId="{80339463-E7B0-4D58-850D-A4BA2C85508D}" dt="2022-08-10T21:54:26.024" v="0"/>
          <ac:spMkLst>
            <pc:docMk/>
            <pc:sldMk cId="0" sldId="260"/>
            <ac:spMk id="183" creationId="{244EE5C6-5E32-4A5F-95F4-C8A6CC5758CC}"/>
          </ac:spMkLst>
        </pc:spChg>
        <pc:spChg chg="mod">
          <ac:chgData name="Allen Jones" userId="02d94172-5d8a-4142-ba50-b5cde28c5d1d" providerId="ADAL" clId="{80339463-E7B0-4D58-850D-A4BA2C85508D}" dt="2022-08-10T21:54:26.024" v="0"/>
          <ac:spMkLst>
            <pc:docMk/>
            <pc:sldMk cId="0" sldId="260"/>
            <ac:spMk id="184" creationId="{932FAAA8-662B-4274-831C-6EF852E9AFC7}"/>
          </ac:spMkLst>
        </pc:spChg>
        <pc:spChg chg="mod">
          <ac:chgData name="Allen Jones" userId="02d94172-5d8a-4142-ba50-b5cde28c5d1d" providerId="ADAL" clId="{80339463-E7B0-4D58-850D-A4BA2C85508D}" dt="2022-08-10T21:54:26.024" v="0"/>
          <ac:spMkLst>
            <pc:docMk/>
            <pc:sldMk cId="0" sldId="260"/>
            <ac:spMk id="185" creationId="{25013A3E-E747-4A64-95F2-48A64D10F3BD}"/>
          </ac:spMkLst>
        </pc:spChg>
        <pc:spChg chg="mod">
          <ac:chgData name="Allen Jones" userId="02d94172-5d8a-4142-ba50-b5cde28c5d1d" providerId="ADAL" clId="{80339463-E7B0-4D58-850D-A4BA2C85508D}" dt="2022-08-10T21:54:26.024" v="0"/>
          <ac:spMkLst>
            <pc:docMk/>
            <pc:sldMk cId="0" sldId="260"/>
            <ac:spMk id="186" creationId="{74D265C1-7DEE-47F4-B03B-471A6D342B9C}"/>
          </ac:spMkLst>
        </pc:spChg>
        <pc:spChg chg="mod">
          <ac:chgData name="Allen Jones" userId="02d94172-5d8a-4142-ba50-b5cde28c5d1d" providerId="ADAL" clId="{80339463-E7B0-4D58-850D-A4BA2C85508D}" dt="2022-08-10T21:54:26.024" v="0"/>
          <ac:spMkLst>
            <pc:docMk/>
            <pc:sldMk cId="0" sldId="260"/>
            <ac:spMk id="187" creationId="{722E44FC-E9AC-497B-8626-92BA8C4566AE}"/>
          </ac:spMkLst>
        </pc:spChg>
        <pc:spChg chg="mod">
          <ac:chgData name="Allen Jones" userId="02d94172-5d8a-4142-ba50-b5cde28c5d1d" providerId="ADAL" clId="{80339463-E7B0-4D58-850D-A4BA2C85508D}" dt="2022-08-10T21:54:26.024" v="0"/>
          <ac:spMkLst>
            <pc:docMk/>
            <pc:sldMk cId="0" sldId="260"/>
            <ac:spMk id="188" creationId="{44BE2510-DD37-4024-9808-ACE3E38AD815}"/>
          </ac:spMkLst>
        </pc:spChg>
        <pc:spChg chg="mod">
          <ac:chgData name="Allen Jones" userId="02d94172-5d8a-4142-ba50-b5cde28c5d1d" providerId="ADAL" clId="{80339463-E7B0-4D58-850D-A4BA2C85508D}" dt="2022-08-10T21:54:26.024" v="0"/>
          <ac:spMkLst>
            <pc:docMk/>
            <pc:sldMk cId="0" sldId="260"/>
            <ac:spMk id="189" creationId="{7CBE487E-8C0B-4CBE-AD32-0644647E874B}"/>
          </ac:spMkLst>
        </pc:spChg>
        <pc:spChg chg="mod">
          <ac:chgData name="Allen Jones" userId="02d94172-5d8a-4142-ba50-b5cde28c5d1d" providerId="ADAL" clId="{80339463-E7B0-4D58-850D-A4BA2C85508D}" dt="2022-08-10T21:54:26.024" v="0"/>
          <ac:spMkLst>
            <pc:docMk/>
            <pc:sldMk cId="0" sldId="260"/>
            <ac:spMk id="190" creationId="{A1D5AFDA-3EF7-4A46-8550-933F0765027E}"/>
          </ac:spMkLst>
        </pc:spChg>
        <pc:spChg chg="mod">
          <ac:chgData name="Allen Jones" userId="02d94172-5d8a-4142-ba50-b5cde28c5d1d" providerId="ADAL" clId="{80339463-E7B0-4D58-850D-A4BA2C85508D}" dt="2022-08-10T21:54:26.024" v="0"/>
          <ac:spMkLst>
            <pc:docMk/>
            <pc:sldMk cId="0" sldId="260"/>
            <ac:spMk id="191" creationId="{3BCF21AC-ECD6-4B9D-831A-8290B99D2DC7}"/>
          </ac:spMkLst>
        </pc:spChg>
        <pc:grpChg chg="mod">
          <ac:chgData name="Allen Jones" userId="02d94172-5d8a-4142-ba50-b5cde28c5d1d" providerId="ADAL" clId="{80339463-E7B0-4D58-850D-A4BA2C85508D}" dt="2022-08-10T21:54:26.024" v="0"/>
          <ac:grpSpMkLst>
            <pc:docMk/>
            <pc:sldMk cId="0" sldId="260"/>
            <ac:grpSpMk id="168" creationId="{70277E91-3C3A-48E0-9B6D-537B90020D66}"/>
          </ac:grpSpMkLst>
        </pc:grpChg>
        <pc:grpChg chg="mod">
          <ac:chgData name="Allen Jones" userId="02d94172-5d8a-4142-ba50-b5cde28c5d1d" providerId="ADAL" clId="{80339463-E7B0-4D58-850D-A4BA2C85508D}" dt="2022-08-10T21:54:26.024" v="0"/>
          <ac:grpSpMkLst>
            <pc:docMk/>
            <pc:sldMk cId="0" sldId="260"/>
            <ac:grpSpMk id="169" creationId="{3241B7AE-3CFE-46FC-9470-03B79A02C02F}"/>
          </ac:grpSpMkLst>
        </pc:grpChg>
        <pc:grpChg chg="mod">
          <ac:chgData name="Allen Jones" userId="02d94172-5d8a-4142-ba50-b5cde28c5d1d" providerId="ADAL" clId="{80339463-E7B0-4D58-850D-A4BA2C85508D}" dt="2022-08-10T21:54:26.024" v="0"/>
          <ac:grpSpMkLst>
            <pc:docMk/>
            <pc:sldMk cId="0" sldId="260"/>
            <ac:grpSpMk id="170" creationId="{C757CE5E-7291-4096-BDF2-F0984BD235F0}"/>
          </ac:grpSpMkLst>
        </pc:grpChg>
        <pc:picChg chg="mod">
          <ac:chgData name="Allen Jones" userId="02d94172-5d8a-4142-ba50-b5cde28c5d1d" providerId="ADAL" clId="{80339463-E7B0-4D58-850D-A4BA2C85508D}" dt="2022-08-10T21:54:26.024" v="0"/>
          <ac:picMkLst>
            <pc:docMk/>
            <pc:sldMk cId="0" sldId="260"/>
            <ac:picMk id="165" creationId="{080A8D91-D458-478F-A9B3-9EB9820A995D}"/>
          </ac:picMkLst>
        </pc:picChg>
      </pc:sldChg>
      <pc:sldChg chg="modSp mod">
        <pc:chgData name="Allen Jones" userId="02d94172-5d8a-4142-ba50-b5cde28c5d1d" providerId="ADAL" clId="{80339463-E7B0-4D58-850D-A4BA2C85508D}" dt="2022-08-10T22:08:30.428" v="61" actId="1076"/>
        <pc:sldMkLst>
          <pc:docMk/>
          <pc:sldMk cId="0" sldId="261"/>
        </pc:sldMkLst>
        <pc:spChg chg="mod">
          <ac:chgData name="Allen Jones" userId="02d94172-5d8a-4142-ba50-b5cde28c5d1d" providerId="ADAL" clId="{80339463-E7B0-4D58-850D-A4BA2C85508D}" dt="2022-08-10T22:08:16.652" v="59" actId="1076"/>
          <ac:spMkLst>
            <pc:docMk/>
            <pc:sldMk cId="0" sldId="261"/>
            <ac:spMk id="4" creationId="{00000000-0000-0000-0000-000000000000}"/>
          </ac:spMkLst>
        </pc:spChg>
        <pc:spChg chg="mod">
          <ac:chgData name="Allen Jones" userId="02d94172-5d8a-4142-ba50-b5cde28c5d1d" providerId="ADAL" clId="{80339463-E7B0-4D58-850D-A4BA2C85508D}" dt="2022-08-10T22:08:30.428" v="61" actId="1076"/>
          <ac:spMkLst>
            <pc:docMk/>
            <pc:sldMk cId="0" sldId="261"/>
            <ac:spMk id="16" creationId="{00000000-0000-0000-0000-000000000000}"/>
          </ac:spMkLst>
        </pc:spChg>
        <pc:spChg chg="mod">
          <ac:chgData name="Allen Jones" userId="02d94172-5d8a-4142-ba50-b5cde28c5d1d" providerId="ADAL" clId="{80339463-E7B0-4D58-850D-A4BA2C85508D}" dt="2022-08-10T22:08:25.952" v="60" actId="1076"/>
          <ac:spMkLst>
            <pc:docMk/>
            <pc:sldMk cId="0" sldId="261"/>
            <ac:spMk id="17" creationId="{00000000-0000-0000-0000-000000000000}"/>
          </ac:spMkLst>
        </pc:spChg>
        <pc:spChg chg="mod">
          <ac:chgData name="Allen Jones" userId="02d94172-5d8a-4142-ba50-b5cde28c5d1d" providerId="ADAL" clId="{80339463-E7B0-4D58-850D-A4BA2C85508D}" dt="2022-08-10T21:54:26.024" v="0"/>
          <ac:spMkLst>
            <pc:docMk/>
            <pc:sldMk cId="0" sldId="261"/>
            <ac:spMk id="42" creationId="{B7AD73AA-4624-4831-A663-7F1DADCDCC2F}"/>
          </ac:spMkLst>
        </pc:spChg>
        <pc:spChg chg="mod">
          <ac:chgData name="Allen Jones" userId="02d94172-5d8a-4142-ba50-b5cde28c5d1d" providerId="ADAL" clId="{80339463-E7B0-4D58-850D-A4BA2C85508D}" dt="2022-08-10T21:54:26.024" v="0"/>
          <ac:spMkLst>
            <pc:docMk/>
            <pc:sldMk cId="0" sldId="261"/>
            <ac:spMk id="43" creationId="{33053A0D-04A7-4C81-B539-0F6EBAB090B7}"/>
          </ac:spMkLst>
        </pc:spChg>
        <pc:spChg chg="mod">
          <ac:chgData name="Allen Jones" userId="02d94172-5d8a-4142-ba50-b5cde28c5d1d" providerId="ADAL" clId="{80339463-E7B0-4D58-850D-A4BA2C85508D}" dt="2022-08-10T21:54:26.024" v="0"/>
          <ac:spMkLst>
            <pc:docMk/>
            <pc:sldMk cId="0" sldId="261"/>
            <ac:spMk id="44" creationId="{767D7612-4F57-4266-987E-884EEE5BA62B}"/>
          </ac:spMkLst>
        </pc:spChg>
        <pc:spChg chg="mod">
          <ac:chgData name="Allen Jones" userId="02d94172-5d8a-4142-ba50-b5cde28c5d1d" providerId="ADAL" clId="{80339463-E7B0-4D58-850D-A4BA2C85508D}" dt="2022-08-10T21:54:26.024" v="0"/>
          <ac:spMkLst>
            <pc:docMk/>
            <pc:sldMk cId="0" sldId="261"/>
            <ac:spMk id="45" creationId="{ED01075F-9087-4A2A-8E68-70159C89E286}"/>
          </ac:spMkLst>
        </pc:spChg>
        <pc:graphicFrameChg chg="mod">
          <ac:chgData name="Allen Jones" userId="02d94172-5d8a-4142-ba50-b5cde28c5d1d" providerId="ADAL" clId="{80339463-E7B0-4D58-850D-A4BA2C85508D}" dt="2022-08-10T21:54:26.024" v="0"/>
          <ac:graphicFrameMkLst>
            <pc:docMk/>
            <pc:sldMk cId="0" sldId="261"/>
            <ac:graphicFrameMk id="46" creationId="{0EC78D4E-C458-4F58-AF3A-BE029F13A5BA}"/>
          </ac:graphicFrameMkLst>
        </pc:graphicFrameChg>
        <pc:graphicFrameChg chg="mod">
          <ac:chgData name="Allen Jones" userId="02d94172-5d8a-4142-ba50-b5cde28c5d1d" providerId="ADAL" clId="{80339463-E7B0-4D58-850D-A4BA2C85508D}" dt="2022-08-10T21:54:26.024" v="0"/>
          <ac:graphicFrameMkLst>
            <pc:docMk/>
            <pc:sldMk cId="0" sldId="261"/>
            <ac:graphicFrameMk id="47" creationId="{A21E2F0E-C19A-4900-83C4-DABE318C923E}"/>
          </ac:graphicFrameMkLst>
        </pc:graphicFrameChg>
        <pc:graphicFrameChg chg="mod">
          <ac:chgData name="Allen Jones" userId="02d94172-5d8a-4142-ba50-b5cde28c5d1d" providerId="ADAL" clId="{80339463-E7B0-4D58-850D-A4BA2C85508D}" dt="2022-08-10T21:54:26.024" v="0"/>
          <ac:graphicFrameMkLst>
            <pc:docMk/>
            <pc:sldMk cId="0" sldId="261"/>
            <ac:graphicFrameMk id="48" creationId="{B0937D8D-AD74-4F75-AC1B-F3A8373FF49F}"/>
          </ac:graphicFrameMkLst>
        </pc:graphicFrameChg>
        <pc:graphicFrameChg chg="mod">
          <ac:chgData name="Allen Jones" userId="02d94172-5d8a-4142-ba50-b5cde28c5d1d" providerId="ADAL" clId="{80339463-E7B0-4D58-850D-A4BA2C85508D}" dt="2022-08-10T21:54:26.024" v="0"/>
          <ac:graphicFrameMkLst>
            <pc:docMk/>
            <pc:sldMk cId="0" sldId="261"/>
            <ac:graphicFrameMk id="49" creationId="{DA35175D-1BD1-43AF-9BEE-227CA93B825C}"/>
          </ac:graphicFrameMkLst>
        </pc:graphicFrameChg>
        <pc:graphicFrameChg chg="mod">
          <ac:chgData name="Allen Jones" userId="02d94172-5d8a-4142-ba50-b5cde28c5d1d" providerId="ADAL" clId="{80339463-E7B0-4D58-850D-A4BA2C85508D}" dt="2022-08-10T21:54:26.024" v="0"/>
          <ac:graphicFrameMkLst>
            <pc:docMk/>
            <pc:sldMk cId="0" sldId="261"/>
            <ac:graphicFrameMk id="50" creationId="{D2ADB65A-E161-4034-959E-D953376FB596}"/>
          </ac:graphicFrameMkLst>
        </pc:graphicFrameChg>
      </pc:sldChg>
      <pc:sldChg chg="addSp delSp modSp mod">
        <pc:chgData name="Allen Jones" userId="02d94172-5d8a-4142-ba50-b5cde28c5d1d" providerId="ADAL" clId="{80339463-E7B0-4D58-850D-A4BA2C85508D}" dt="2022-08-10T22:10:16.262" v="74" actId="14100"/>
        <pc:sldMkLst>
          <pc:docMk/>
          <pc:sldMk cId="0" sldId="262"/>
        </pc:sldMkLst>
        <pc:spChg chg="mod">
          <ac:chgData name="Allen Jones" userId="02d94172-5d8a-4142-ba50-b5cde28c5d1d" providerId="ADAL" clId="{80339463-E7B0-4D58-850D-A4BA2C85508D}" dt="2022-08-10T21:54:26.024" v="0"/>
          <ac:spMkLst>
            <pc:docMk/>
            <pc:sldMk cId="0" sldId="262"/>
            <ac:spMk id="5" creationId="{00000000-0000-0000-0000-000000000000}"/>
          </ac:spMkLst>
        </pc:spChg>
        <pc:spChg chg="mod">
          <ac:chgData name="Allen Jones" userId="02d94172-5d8a-4142-ba50-b5cde28c5d1d" providerId="ADAL" clId="{80339463-E7B0-4D58-850D-A4BA2C85508D}" dt="2022-08-10T22:09:23.816" v="67" actId="1076"/>
          <ac:spMkLst>
            <pc:docMk/>
            <pc:sldMk cId="0" sldId="262"/>
            <ac:spMk id="6" creationId="{00000000-0000-0000-0000-000000000000}"/>
          </ac:spMkLst>
        </pc:spChg>
        <pc:spChg chg="mod">
          <ac:chgData name="Allen Jones" userId="02d94172-5d8a-4142-ba50-b5cde28c5d1d" providerId="ADAL" clId="{80339463-E7B0-4D58-850D-A4BA2C85508D}" dt="2022-08-10T22:09:15.898" v="66" actId="1076"/>
          <ac:spMkLst>
            <pc:docMk/>
            <pc:sldMk cId="0" sldId="262"/>
            <ac:spMk id="7" creationId="{00000000-0000-0000-0000-000000000000}"/>
          </ac:spMkLst>
        </pc:spChg>
        <pc:spChg chg="mod">
          <ac:chgData name="Allen Jones" userId="02d94172-5d8a-4142-ba50-b5cde28c5d1d" providerId="ADAL" clId="{80339463-E7B0-4D58-850D-A4BA2C85508D}" dt="2022-08-10T22:09:07.698" v="64" actId="1076"/>
          <ac:spMkLst>
            <pc:docMk/>
            <pc:sldMk cId="0" sldId="262"/>
            <ac:spMk id="10" creationId="{AD9147F6-201A-477A-9DEA-7FD5BC538DC3}"/>
          </ac:spMkLst>
        </pc:spChg>
        <pc:spChg chg="mod">
          <ac:chgData name="Allen Jones" userId="02d94172-5d8a-4142-ba50-b5cde28c5d1d" providerId="ADAL" clId="{80339463-E7B0-4D58-850D-A4BA2C85508D}" dt="2022-08-10T21:54:26.024" v="0"/>
          <ac:spMkLst>
            <pc:docMk/>
            <pc:sldMk cId="0" sldId="262"/>
            <ac:spMk id="14" creationId="{7FDF4B94-A519-4E79-95E6-C297B7BF1223}"/>
          </ac:spMkLst>
        </pc:spChg>
        <pc:picChg chg="mod">
          <ac:chgData name="Allen Jones" userId="02d94172-5d8a-4142-ba50-b5cde28c5d1d" providerId="ADAL" clId="{80339463-E7B0-4D58-850D-A4BA2C85508D}" dt="2022-08-10T22:09:00.908" v="63" actId="1076"/>
          <ac:picMkLst>
            <pc:docMk/>
            <pc:sldMk cId="0" sldId="262"/>
            <ac:picMk id="11" creationId="{D2A3FF4C-CA17-44B4-94C3-99613EEB3FEF}"/>
          </ac:picMkLst>
        </pc:picChg>
        <pc:picChg chg="add del mod">
          <ac:chgData name="Allen Jones" userId="02d94172-5d8a-4142-ba50-b5cde28c5d1d" providerId="ADAL" clId="{80339463-E7B0-4D58-850D-A4BA2C85508D}" dt="2022-08-10T22:10:16.262" v="74" actId="14100"/>
          <ac:picMkLst>
            <pc:docMk/>
            <pc:sldMk cId="0" sldId="262"/>
            <ac:picMk id="12" creationId="{2F3D18A9-C715-4529-A434-78F278251266}"/>
          </ac:picMkLst>
        </pc:picChg>
      </pc:sldChg>
      <pc:sldChg chg="modSp mod">
        <pc:chgData name="Allen Jones" userId="02d94172-5d8a-4142-ba50-b5cde28c5d1d" providerId="ADAL" clId="{80339463-E7B0-4D58-850D-A4BA2C85508D}" dt="2022-08-10T22:09:41.058" v="69" actId="1076"/>
        <pc:sldMkLst>
          <pc:docMk/>
          <pc:sldMk cId="0" sldId="263"/>
        </pc:sldMkLst>
        <pc:spChg chg="mod">
          <ac:chgData name="Allen Jones" userId="02d94172-5d8a-4142-ba50-b5cde28c5d1d" providerId="ADAL" clId="{80339463-E7B0-4D58-850D-A4BA2C85508D}" dt="2022-08-10T21:54:26.024" v="0"/>
          <ac:spMkLst>
            <pc:docMk/>
            <pc:sldMk cId="0" sldId="263"/>
            <ac:spMk id="17" creationId="{00000000-0000-0000-0000-000000000000}"/>
          </ac:spMkLst>
        </pc:spChg>
        <pc:spChg chg="mod">
          <ac:chgData name="Allen Jones" userId="02d94172-5d8a-4142-ba50-b5cde28c5d1d" providerId="ADAL" clId="{80339463-E7B0-4D58-850D-A4BA2C85508D}" dt="2022-08-10T21:54:26.024" v="0"/>
          <ac:spMkLst>
            <pc:docMk/>
            <pc:sldMk cId="0" sldId="263"/>
            <ac:spMk id="19" creationId="{00000000-0000-0000-0000-000000000000}"/>
          </ac:spMkLst>
        </pc:spChg>
        <pc:spChg chg="mod">
          <ac:chgData name="Allen Jones" userId="02d94172-5d8a-4142-ba50-b5cde28c5d1d" providerId="ADAL" clId="{80339463-E7B0-4D58-850D-A4BA2C85508D}" dt="2022-08-10T21:54:26.024" v="0"/>
          <ac:spMkLst>
            <pc:docMk/>
            <pc:sldMk cId="0" sldId="263"/>
            <ac:spMk id="20" creationId="{00000000-0000-0000-0000-000000000000}"/>
          </ac:spMkLst>
        </pc:spChg>
        <pc:spChg chg="mod">
          <ac:chgData name="Allen Jones" userId="02d94172-5d8a-4142-ba50-b5cde28c5d1d" providerId="ADAL" clId="{80339463-E7B0-4D58-850D-A4BA2C85508D}" dt="2022-08-10T22:09:41.058" v="69" actId="1076"/>
          <ac:spMkLst>
            <pc:docMk/>
            <pc:sldMk cId="0" sldId="263"/>
            <ac:spMk id="21" creationId="{00000000-0000-0000-0000-000000000000}"/>
          </ac:spMkLst>
        </pc:spChg>
        <pc:spChg chg="mod">
          <ac:chgData name="Allen Jones" userId="02d94172-5d8a-4142-ba50-b5cde28c5d1d" providerId="ADAL" clId="{80339463-E7B0-4D58-850D-A4BA2C85508D}" dt="2022-08-10T22:09:33.855" v="68" actId="1076"/>
          <ac:spMkLst>
            <pc:docMk/>
            <pc:sldMk cId="0" sldId="263"/>
            <ac:spMk id="22" creationId="{00000000-0000-0000-0000-000000000000}"/>
          </ac:spMkLst>
        </pc:spChg>
        <pc:picChg chg="mod">
          <ac:chgData name="Allen Jones" userId="02d94172-5d8a-4142-ba50-b5cde28c5d1d" providerId="ADAL" clId="{80339463-E7B0-4D58-850D-A4BA2C85508D}" dt="2022-08-10T21:54:26.024" v="0"/>
          <ac:picMkLst>
            <pc:docMk/>
            <pc:sldMk cId="0" sldId="263"/>
            <ac:picMk id="26" creationId="{CC186E23-DAC2-4E80-9E2E-496268A53616}"/>
          </ac:picMkLst>
        </pc:picChg>
      </pc:sldChg>
      <pc:sldChg chg="modSp mod">
        <pc:chgData name="Allen Jones" userId="02d94172-5d8a-4142-ba50-b5cde28c5d1d" providerId="ADAL" clId="{80339463-E7B0-4D58-850D-A4BA2C85508D}" dt="2022-08-10T22:10:41.644" v="77" actId="1076"/>
        <pc:sldMkLst>
          <pc:docMk/>
          <pc:sldMk cId="0" sldId="264"/>
        </pc:sldMkLst>
        <pc:spChg chg="mod">
          <ac:chgData name="Allen Jones" userId="02d94172-5d8a-4142-ba50-b5cde28c5d1d" providerId="ADAL" clId="{80339463-E7B0-4D58-850D-A4BA2C85508D}" dt="2022-08-10T21:54:26.024" v="0"/>
          <ac:spMkLst>
            <pc:docMk/>
            <pc:sldMk cId="0" sldId="264"/>
            <ac:spMk id="6" creationId="{00000000-0000-0000-0000-000000000000}"/>
          </ac:spMkLst>
        </pc:spChg>
        <pc:spChg chg="mod">
          <ac:chgData name="Allen Jones" userId="02d94172-5d8a-4142-ba50-b5cde28c5d1d" providerId="ADAL" clId="{80339463-E7B0-4D58-850D-A4BA2C85508D}" dt="2022-08-10T22:10:36.590" v="76" actId="1076"/>
          <ac:spMkLst>
            <pc:docMk/>
            <pc:sldMk cId="0" sldId="264"/>
            <ac:spMk id="7" creationId="{00000000-0000-0000-0000-000000000000}"/>
          </ac:spMkLst>
        </pc:spChg>
        <pc:spChg chg="mod">
          <ac:chgData name="Allen Jones" userId="02d94172-5d8a-4142-ba50-b5cde28c5d1d" providerId="ADAL" clId="{80339463-E7B0-4D58-850D-A4BA2C85508D}" dt="2022-08-10T22:10:41.644" v="77" actId="1076"/>
          <ac:spMkLst>
            <pc:docMk/>
            <pc:sldMk cId="0" sldId="264"/>
            <ac:spMk id="8" creationId="{00000000-0000-0000-0000-000000000000}"/>
          </ac:spMkLst>
        </pc:spChg>
        <pc:graphicFrameChg chg="mod">
          <ac:chgData name="Allen Jones" userId="02d94172-5d8a-4142-ba50-b5cde28c5d1d" providerId="ADAL" clId="{80339463-E7B0-4D58-850D-A4BA2C85508D}" dt="2022-08-10T21:54:26.024" v="0"/>
          <ac:graphicFrameMkLst>
            <pc:docMk/>
            <pc:sldMk cId="0" sldId="264"/>
            <ac:graphicFrameMk id="17" creationId="{AE95D105-3858-4344-85D8-2CAA41102096}"/>
          </ac:graphicFrameMkLst>
        </pc:graphicFrameChg>
      </pc:sldChg>
      <pc:sldChg chg="modSp mod">
        <pc:chgData name="Allen Jones" userId="02d94172-5d8a-4142-ba50-b5cde28c5d1d" providerId="ADAL" clId="{80339463-E7B0-4D58-850D-A4BA2C85508D}" dt="2022-08-10T22:10:56.398" v="79" actId="1076"/>
        <pc:sldMkLst>
          <pc:docMk/>
          <pc:sldMk cId="0" sldId="265"/>
        </pc:sldMkLst>
        <pc:spChg chg="mod">
          <ac:chgData name="Allen Jones" userId="02d94172-5d8a-4142-ba50-b5cde28c5d1d" providerId="ADAL" clId="{80339463-E7B0-4D58-850D-A4BA2C85508D}" dt="2022-08-10T22:10:50.930" v="78" actId="1076"/>
          <ac:spMkLst>
            <pc:docMk/>
            <pc:sldMk cId="0" sldId="265"/>
            <ac:spMk id="6" creationId="{00000000-0000-0000-0000-000000000000}"/>
          </ac:spMkLst>
        </pc:spChg>
        <pc:spChg chg="mod">
          <ac:chgData name="Allen Jones" userId="02d94172-5d8a-4142-ba50-b5cde28c5d1d" providerId="ADAL" clId="{80339463-E7B0-4D58-850D-A4BA2C85508D}" dt="2022-08-10T22:10:56.398" v="79" actId="1076"/>
          <ac:spMkLst>
            <pc:docMk/>
            <pc:sldMk cId="0" sldId="265"/>
            <ac:spMk id="7" creationId="{00000000-0000-0000-0000-000000000000}"/>
          </ac:spMkLst>
        </pc:spChg>
        <pc:grpChg chg="mod">
          <ac:chgData name="Allen Jones" userId="02d94172-5d8a-4142-ba50-b5cde28c5d1d" providerId="ADAL" clId="{80339463-E7B0-4D58-850D-A4BA2C85508D}" dt="2022-08-10T21:54:26.024" v="0"/>
          <ac:grpSpMkLst>
            <pc:docMk/>
            <pc:sldMk cId="0" sldId="265"/>
            <ac:grpSpMk id="19" creationId="{C67D3567-139C-403F-94C9-297DA3DB6FAD}"/>
          </ac:grpSpMkLst>
        </pc:grpChg>
        <pc:picChg chg="mod">
          <ac:chgData name="Allen Jones" userId="02d94172-5d8a-4142-ba50-b5cde28c5d1d" providerId="ADAL" clId="{80339463-E7B0-4D58-850D-A4BA2C85508D}" dt="2022-08-10T21:54:26.024" v="0"/>
          <ac:picMkLst>
            <pc:docMk/>
            <pc:sldMk cId="0" sldId="265"/>
            <ac:picMk id="4" creationId="{00000000-0000-0000-0000-000000000000}"/>
          </ac:picMkLst>
        </pc:picChg>
        <pc:picChg chg="mod">
          <ac:chgData name="Allen Jones" userId="02d94172-5d8a-4142-ba50-b5cde28c5d1d" providerId="ADAL" clId="{80339463-E7B0-4D58-850D-A4BA2C85508D}" dt="2022-08-10T21:54:26.024" v="0"/>
          <ac:picMkLst>
            <pc:docMk/>
            <pc:sldMk cId="0" sldId="265"/>
            <ac:picMk id="15" creationId="{18701A44-0750-45A9-978F-E297C518BD86}"/>
          </ac:picMkLst>
        </pc:picChg>
        <pc:picChg chg="mod">
          <ac:chgData name="Allen Jones" userId="02d94172-5d8a-4142-ba50-b5cde28c5d1d" providerId="ADAL" clId="{80339463-E7B0-4D58-850D-A4BA2C85508D}" dt="2022-08-10T21:54:26.024" v="0"/>
          <ac:picMkLst>
            <pc:docMk/>
            <pc:sldMk cId="0" sldId="265"/>
            <ac:picMk id="16" creationId="{035D34B2-FF18-460F-829C-1471982ECCD9}"/>
          </ac:picMkLst>
        </pc:picChg>
      </pc:sldChg>
      <pc:sldChg chg="modSp mod">
        <pc:chgData name="Allen Jones" userId="02d94172-5d8a-4142-ba50-b5cde28c5d1d" providerId="ADAL" clId="{80339463-E7B0-4D58-850D-A4BA2C85508D}" dt="2022-08-10T22:11:35.091" v="82" actId="1076"/>
        <pc:sldMkLst>
          <pc:docMk/>
          <pc:sldMk cId="0" sldId="266"/>
        </pc:sldMkLst>
        <pc:spChg chg="mod">
          <ac:chgData name="Allen Jones" userId="02d94172-5d8a-4142-ba50-b5cde28c5d1d" providerId="ADAL" clId="{80339463-E7B0-4D58-850D-A4BA2C85508D}" dt="2022-08-10T21:54:26.024" v="0"/>
          <ac:spMkLst>
            <pc:docMk/>
            <pc:sldMk cId="0" sldId="266"/>
            <ac:spMk id="5" creationId="{00000000-0000-0000-0000-000000000000}"/>
          </ac:spMkLst>
        </pc:spChg>
        <pc:spChg chg="mod">
          <ac:chgData name="Allen Jones" userId="02d94172-5d8a-4142-ba50-b5cde28c5d1d" providerId="ADAL" clId="{80339463-E7B0-4D58-850D-A4BA2C85508D}" dt="2022-08-10T22:11:35.091" v="82" actId="1076"/>
          <ac:spMkLst>
            <pc:docMk/>
            <pc:sldMk cId="0" sldId="266"/>
            <ac:spMk id="6" creationId="{00000000-0000-0000-0000-000000000000}"/>
          </ac:spMkLst>
        </pc:spChg>
        <pc:spChg chg="mod">
          <ac:chgData name="Allen Jones" userId="02d94172-5d8a-4142-ba50-b5cde28c5d1d" providerId="ADAL" clId="{80339463-E7B0-4D58-850D-A4BA2C85508D}" dt="2022-08-10T22:11:35.091" v="82" actId="1076"/>
          <ac:spMkLst>
            <pc:docMk/>
            <pc:sldMk cId="0" sldId="266"/>
            <ac:spMk id="7" creationId="{00000000-0000-0000-0000-000000000000}"/>
          </ac:spMkLst>
        </pc:spChg>
        <pc:spChg chg="mod">
          <ac:chgData name="Allen Jones" userId="02d94172-5d8a-4142-ba50-b5cde28c5d1d" providerId="ADAL" clId="{80339463-E7B0-4D58-850D-A4BA2C85508D}" dt="2022-08-10T22:11:26.014" v="81" actId="1076"/>
          <ac:spMkLst>
            <pc:docMk/>
            <pc:sldMk cId="0" sldId="266"/>
            <ac:spMk id="10" creationId="{3A10C2C9-6A92-45D4-8E4F-30A4BD110159}"/>
          </ac:spMkLst>
        </pc:spChg>
        <pc:spChg chg="mod">
          <ac:chgData name="Allen Jones" userId="02d94172-5d8a-4142-ba50-b5cde28c5d1d" providerId="ADAL" clId="{80339463-E7B0-4D58-850D-A4BA2C85508D}" dt="2022-08-10T21:54:26.024" v="0"/>
          <ac:spMkLst>
            <pc:docMk/>
            <pc:sldMk cId="0" sldId="266"/>
            <ac:spMk id="14" creationId="{F4D1F1AF-5F0D-4B5B-947C-DE5F8E618DA2}"/>
          </ac:spMkLst>
        </pc:spChg>
        <pc:picChg chg="mod">
          <ac:chgData name="Allen Jones" userId="02d94172-5d8a-4142-ba50-b5cde28c5d1d" providerId="ADAL" clId="{80339463-E7B0-4D58-850D-A4BA2C85508D}" dt="2022-08-10T22:11:12.046" v="80" actId="1076"/>
          <ac:picMkLst>
            <pc:docMk/>
            <pc:sldMk cId="0" sldId="266"/>
            <ac:picMk id="11" creationId="{373D5641-881E-4410-8118-0DAB348504B3}"/>
          </ac:picMkLst>
        </pc:picChg>
        <pc:picChg chg="mod">
          <ac:chgData name="Allen Jones" userId="02d94172-5d8a-4142-ba50-b5cde28c5d1d" providerId="ADAL" clId="{80339463-E7B0-4D58-850D-A4BA2C85508D}" dt="2022-08-10T22:11:26.014" v="81" actId="1076"/>
          <ac:picMkLst>
            <pc:docMk/>
            <pc:sldMk cId="0" sldId="266"/>
            <ac:picMk id="12" creationId="{945F7389-4A57-403B-94A9-5837B2FBB167}"/>
          </ac:picMkLst>
        </pc:picChg>
      </pc:sldChg>
      <pc:sldChg chg="modSp mod">
        <pc:chgData name="Allen Jones" userId="02d94172-5d8a-4142-ba50-b5cde28c5d1d" providerId="ADAL" clId="{80339463-E7B0-4D58-850D-A4BA2C85508D}" dt="2022-08-10T22:16:45.433" v="106" actId="14100"/>
        <pc:sldMkLst>
          <pc:docMk/>
          <pc:sldMk cId="0" sldId="267"/>
        </pc:sldMkLst>
        <pc:spChg chg="mod">
          <ac:chgData name="Allen Jones" userId="02d94172-5d8a-4142-ba50-b5cde28c5d1d" providerId="ADAL" clId="{80339463-E7B0-4D58-850D-A4BA2C85508D}" dt="2022-08-10T22:11:51.306" v="83" actId="1076"/>
          <ac:spMkLst>
            <pc:docMk/>
            <pc:sldMk cId="0" sldId="267"/>
            <ac:spMk id="49" creationId="{00000000-0000-0000-0000-000000000000}"/>
          </ac:spMkLst>
        </pc:spChg>
        <pc:spChg chg="mod">
          <ac:chgData name="Allen Jones" userId="02d94172-5d8a-4142-ba50-b5cde28c5d1d" providerId="ADAL" clId="{80339463-E7B0-4D58-850D-A4BA2C85508D}" dt="2022-08-10T22:11:51.306" v="83" actId="1076"/>
          <ac:spMkLst>
            <pc:docMk/>
            <pc:sldMk cId="0" sldId="267"/>
            <ac:spMk id="50" creationId="{00000000-0000-0000-0000-000000000000}"/>
          </ac:spMkLst>
        </pc:spChg>
        <pc:spChg chg="mod">
          <ac:chgData name="Allen Jones" userId="02d94172-5d8a-4142-ba50-b5cde28c5d1d" providerId="ADAL" clId="{80339463-E7B0-4D58-850D-A4BA2C85508D}" dt="2022-08-10T22:11:59.243" v="84" actId="1076"/>
          <ac:spMkLst>
            <pc:docMk/>
            <pc:sldMk cId="0" sldId="267"/>
            <ac:spMk id="52" creationId="{B2BB35CD-E295-43B5-A800-48960989E03F}"/>
          </ac:spMkLst>
        </pc:spChg>
        <pc:spChg chg="mod">
          <ac:chgData name="Allen Jones" userId="02d94172-5d8a-4142-ba50-b5cde28c5d1d" providerId="ADAL" clId="{80339463-E7B0-4D58-850D-A4BA2C85508D}" dt="2022-08-10T21:54:26.024" v="0"/>
          <ac:spMkLst>
            <pc:docMk/>
            <pc:sldMk cId="0" sldId="267"/>
            <ac:spMk id="55" creationId="{9CEC04AE-B236-434F-88A0-39AB8F7E9C1F}"/>
          </ac:spMkLst>
        </pc:spChg>
        <pc:spChg chg="mod">
          <ac:chgData name="Allen Jones" userId="02d94172-5d8a-4142-ba50-b5cde28c5d1d" providerId="ADAL" clId="{80339463-E7B0-4D58-850D-A4BA2C85508D}" dt="2022-08-10T22:16:45.433" v="106" actId="14100"/>
          <ac:spMkLst>
            <pc:docMk/>
            <pc:sldMk cId="0" sldId="267"/>
            <ac:spMk id="80" creationId="{56A17771-FA5E-4C69-957C-8AAB241B0FFC}"/>
          </ac:spMkLst>
        </pc:spChg>
        <pc:spChg chg="mod">
          <ac:chgData name="Allen Jones" userId="02d94172-5d8a-4142-ba50-b5cde28c5d1d" providerId="ADAL" clId="{80339463-E7B0-4D58-850D-A4BA2C85508D}" dt="2022-08-10T22:15:39.737" v="99" actId="1076"/>
          <ac:spMkLst>
            <pc:docMk/>
            <pc:sldMk cId="0" sldId="267"/>
            <ac:spMk id="81" creationId="{CC8232BF-E65E-49AB-9661-D2639771677B}"/>
          </ac:spMkLst>
        </pc:spChg>
        <pc:spChg chg="mod">
          <ac:chgData name="Allen Jones" userId="02d94172-5d8a-4142-ba50-b5cde28c5d1d" providerId="ADAL" clId="{80339463-E7B0-4D58-850D-A4BA2C85508D}" dt="2022-08-10T22:15:15.356" v="97" actId="14100"/>
          <ac:spMkLst>
            <pc:docMk/>
            <pc:sldMk cId="0" sldId="267"/>
            <ac:spMk id="82" creationId="{EE63C9D7-21EE-4DC2-869A-D4961D9F9DDB}"/>
          </ac:spMkLst>
        </pc:spChg>
        <pc:spChg chg="mod">
          <ac:chgData name="Allen Jones" userId="02d94172-5d8a-4142-ba50-b5cde28c5d1d" providerId="ADAL" clId="{80339463-E7B0-4D58-850D-A4BA2C85508D}" dt="2022-08-10T22:15:23.488" v="98" actId="1076"/>
          <ac:spMkLst>
            <pc:docMk/>
            <pc:sldMk cId="0" sldId="267"/>
            <ac:spMk id="83" creationId="{8C70A9BE-E193-49C3-8C16-A6BC2474A6E8}"/>
          </ac:spMkLst>
        </pc:spChg>
        <pc:spChg chg="mod">
          <ac:chgData name="Allen Jones" userId="02d94172-5d8a-4142-ba50-b5cde28c5d1d" providerId="ADAL" clId="{80339463-E7B0-4D58-850D-A4BA2C85508D}" dt="2022-08-10T22:15:50.346" v="102" actId="1076"/>
          <ac:spMkLst>
            <pc:docMk/>
            <pc:sldMk cId="0" sldId="267"/>
            <ac:spMk id="90" creationId="{34DC8780-7D8A-4658-8ACA-2E8CFDFAFB1C}"/>
          </ac:spMkLst>
        </pc:spChg>
        <pc:grpChg chg="mod">
          <ac:chgData name="Allen Jones" userId="02d94172-5d8a-4142-ba50-b5cde28c5d1d" providerId="ADAL" clId="{80339463-E7B0-4D58-850D-A4BA2C85508D}" dt="2022-08-10T22:16:09.011" v="105" actId="1076"/>
          <ac:grpSpMkLst>
            <pc:docMk/>
            <pc:sldMk cId="0" sldId="267"/>
            <ac:grpSpMk id="88" creationId="{B724D45C-7131-4646-9C21-1A80E318D39C}"/>
          </ac:grpSpMkLst>
        </pc:grpChg>
        <pc:picChg chg="mod">
          <ac:chgData name="Allen Jones" userId="02d94172-5d8a-4142-ba50-b5cde28c5d1d" providerId="ADAL" clId="{80339463-E7B0-4D58-850D-A4BA2C85508D}" dt="2022-08-10T22:15:15.356" v="97" actId="14100"/>
          <ac:picMkLst>
            <pc:docMk/>
            <pc:sldMk cId="0" sldId="267"/>
            <ac:picMk id="84" creationId="{ADBC57A3-FF65-4ECE-9E88-CB9FA56FBE1B}"/>
          </ac:picMkLst>
        </pc:picChg>
        <pc:picChg chg="mod">
          <ac:chgData name="Allen Jones" userId="02d94172-5d8a-4142-ba50-b5cde28c5d1d" providerId="ADAL" clId="{80339463-E7B0-4D58-850D-A4BA2C85508D}" dt="2022-08-10T22:16:45.433" v="106" actId="14100"/>
          <ac:picMkLst>
            <pc:docMk/>
            <pc:sldMk cId="0" sldId="267"/>
            <ac:picMk id="85" creationId="{4D6B7786-36F3-4109-9644-C6D71D953489}"/>
          </ac:picMkLst>
        </pc:picChg>
        <pc:picChg chg="mod">
          <ac:chgData name="Allen Jones" userId="02d94172-5d8a-4142-ba50-b5cde28c5d1d" providerId="ADAL" clId="{80339463-E7B0-4D58-850D-A4BA2C85508D}" dt="2022-08-10T22:15:23.488" v="98" actId="1076"/>
          <ac:picMkLst>
            <pc:docMk/>
            <pc:sldMk cId="0" sldId="267"/>
            <ac:picMk id="86" creationId="{31DE9D95-E1D1-4BC8-B78A-A881FA3109E8}"/>
          </ac:picMkLst>
        </pc:picChg>
        <pc:picChg chg="mod">
          <ac:chgData name="Allen Jones" userId="02d94172-5d8a-4142-ba50-b5cde28c5d1d" providerId="ADAL" clId="{80339463-E7B0-4D58-850D-A4BA2C85508D}" dt="2022-08-10T22:15:39.737" v="99" actId="1076"/>
          <ac:picMkLst>
            <pc:docMk/>
            <pc:sldMk cId="0" sldId="267"/>
            <ac:picMk id="87" creationId="{53986146-0684-42DC-A915-3C9878986787}"/>
          </ac:picMkLst>
        </pc:picChg>
        <pc:cxnChg chg="mod">
          <ac:chgData name="Allen Jones" userId="02d94172-5d8a-4142-ba50-b5cde28c5d1d" providerId="ADAL" clId="{80339463-E7B0-4D58-850D-A4BA2C85508D}" dt="2022-08-10T22:15:55.890" v="104" actId="14100"/>
          <ac:cxnSpMkLst>
            <pc:docMk/>
            <pc:sldMk cId="0" sldId="267"/>
            <ac:cxnSpMk id="89" creationId="{50B0398B-6406-4368-9385-0AFBECC17AC7}"/>
          </ac:cxnSpMkLst>
        </pc:cxnChg>
      </pc:sldChg>
      <pc:sldChg chg="modSp mod">
        <pc:chgData name="Allen Jones" userId="02d94172-5d8a-4142-ba50-b5cde28c5d1d" providerId="ADAL" clId="{80339463-E7B0-4D58-850D-A4BA2C85508D}" dt="2022-08-10T22:13:45.425" v="89" actId="14100"/>
        <pc:sldMkLst>
          <pc:docMk/>
          <pc:sldMk cId="0" sldId="268"/>
        </pc:sldMkLst>
        <pc:spChg chg="mod">
          <ac:chgData name="Allen Jones" userId="02d94172-5d8a-4142-ba50-b5cde28c5d1d" providerId="ADAL" clId="{80339463-E7B0-4D58-850D-A4BA2C85508D}" dt="2022-08-10T22:13:00.783" v="86" actId="1076"/>
          <ac:spMkLst>
            <pc:docMk/>
            <pc:sldMk cId="0" sldId="268"/>
            <ac:spMk id="7" creationId="{00000000-0000-0000-0000-000000000000}"/>
          </ac:spMkLst>
        </pc:spChg>
        <pc:spChg chg="mod">
          <ac:chgData name="Allen Jones" userId="02d94172-5d8a-4142-ba50-b5cde28c5d1d" providerId="ADAL" clId="{80339463-E7B0-4D58-850D-A4BA2C85508D}" dt="2022-08-10T22:13:00.783" v="86" actId="1076"/>
          <ac:spMkLst>
            <pc:docMk/>
            <pc:sldMk cId="0" sldId="268"/>
            <ac:spMk id="8" creationId="{00000000-0000-0000-0000-000000000000}"/>
          </ac:spMkLst>
        </pc:spChg>
        <pc:spChg chg="mod">
          <ac:chgData name="Allen Jones" userId="02d94172-5d8a-4142-ba50-b5cde28c5d1d" providerId="ADAL" clId="{80339463-E7B0-4D58-850D-A4BA2C85508D}" dt="2022-08-10T22:12:53.074" v="85" actId="1076"/>
          <ac:spMkLst>
            <pc:docMk/>
            <pc:sldMk cId="0" sldId="268"/>
            <ac:spMk id="12" creationId="{BEC26C09-AD89-4D97-9A30-70260AD14E65}"/>
          </ac:spMkLst>
        </pc:spChg>
        <pc:graphicFrameChg chg="mod modGraphic">
          <ac:chgData name="Allen Jones" userId="02d94172-5d8a-4142-ba50-b5cde28c5d1d" providerId="ADAL" clId="{80339463-E7B0-4D58-850D-A4BA2C85508D}" dt="2022-08-10T22:13:45.425" v="89" actId="14100"/>
          <ac:graphicFrameMkLst>
            <pc:docMk/>
            <pc:sldMk cId="0" sldId="268"/>
            <ac:graphicFrameMk id="3" creationId="{00000000-0000-0000-0000-000000000000}"/>
          </ac:graphicFrameMkLst>
        </pc:graphicFrameChg>
      </pc:sldChg>
      <pc:sldChg chg="modSp mod">
        <pc:chgData name="Allen Jones" userId="02d94172-5d8a-4142-ba50-b5cde28c5d1d" providerId="ADAL" clId="{80339463-E7B0-4D58-850D-A4BA2C85508D}" dt="2022-08-10T22:17:53.699" v="112" actId="1076"/>
        <pc:sldMkLst>
          <pc:docMk/>
          <pc:sldMk cId="0" sldId="269"/>
        </pc:sldMkLst>
        <pc:spChg chg="mod">
          <ac:chgData name="Allen Jones" userId="02d94172-5d8a-4142-ba50-b5cde28c5d1d" providerId="ADAL" clId="{80339463-E7B0-4D58-850D-A4BA2C85508D}" dt="2022-08-10T22:17:09.389" v="107" actId="1076"/>
          <ac:spMkLst>
            <pc:docMk/>
            <pc:sldMk cId="0" sldId="269"/>
            <ac:spMk id="3" creationId="{00000000-0000-0000-0000-000000000000}"/>
          </ac:spMkLst>
        </pc:spChg>
        <pc:spChg chg="mod">
          <ac:chgData name="Allen Jones" userId="02d94172-5d8a-4142-ba50-b5cde28c5d1d" providerId="ADAL" clId="{80339463-E7B0-4D58-850D-A4BA2C85508D}" dt="2022-08-10T22:17:46.983" v="111" actId="1076"/>
          <ac:spMkLst>
            <pc:docMk/>
            <pc:sldMk cId="0" sldId="269"/>
            <ac:spMk id="7" creationId="{00000000-0000-0000-0000-000000000000}"/>
          </ac:spMkLst>
        </pc:spChg>
        <pc:spChg chg="mod">
          <ac:chgData name="Allen Jones" userId="02d94172-5d8a-4142-ba50-b5cde28c5d1d" providerId="ADAL" clId="{80339463-E7B0-4D58-850D-A4BA2C85508D}" dt="2022-08-10T22:17:46.983" v="111" actId="1076"/>
          <ac:spMkLst>
            <pc:docMk/>
            <pc:sldMk cId="0" sldId="269"/>
            <ac:spMk id="8" creationId="{00000000-0000-0000-0000-000000000000}"/>
          </ac:spMkLst>
        </pc:spChg>
        <pc:spChg chg="mod">
          <ac:chgData name="Allen Jones" userId="02d94172-5d8a-4142-ba50-b5cde28c5d1d" providerId="ADAL" clId="{80339463-E7B0-4D58-850D-A4BA2C85508D}" dt="2022-08-10T22:17:53.699" v="112" actId="1076"/>
          <ac:spMkLst>
            <pc:docMk/>
            <pc:sldMk cId="0" sldId="269"/>
            <ac:spMk id="13" creationId="{38E53D85-6E02-4958-9AF1-3C67102863EE}"/>
          </ac:spMkLst>
        </pc:spChg>
        <pc:spChg chg="mod">
          <ac:chgData name="Allen Jones" userId="02d94172-5d8a-4142-ba50-b5cde28c5d1d" providerId="ADAL" clId="{80339463-E7B0-4D58-850D-A4BA2C85508D}" dt="2022-08-10T21:54:26.024" v="0"/>
          <ac:spMkLst>
            <pc:docMk/>
            <pc:sldMk cId="0" sldId="269"/>
            <ac:spMk id="15" creationId="{C840908A-262F-4DB7-BC15-91DAAF8E868C}"/>
          </ac:spMkLst>
        </pc:spChg>
        <pc:graphicFrameChg chg="mod modGraphic">
          <ac:chgData name="Allen Jones" userId="02d94172-5d8a-4142-ba50-b5cde28c5d1d" providerId="ADAL" clId="{80339463-E7B0-4D58-850D-A4BA2C85508D}" dt="2022-08-10T22:17:31.010" v="109" actId="14100"/>
          <ac:graphicFrameMkLst>
            <pc:docMk/>
            <pc:sldMk cId="0" sldId="269"/>
            <ac:graphicFrameMk id="12" creationId="{10081745-B0D4-430E-83E4-0E23C290BA5A}"/>
          </ac:graphicFrameMkLst>
        </pc:graphicFrameChg>
        <pc:graphicFrameChg chg="mod">
          <ac:chgData name="Allen Jones" userId="02d94172-5d8a-4142-ba50-b5cde28c5d1d" providerId="ADAL" clId="{80339463-E7B0-4D58-850D-A4BA2C85508D}" dt="2022-08-10T22:17:26.476" v="108" actId="14100"/>
          <ac:graphicFrameMkLst>
            <pc:docMk/>
            <pc:sldMk cId="0" sldId="269"/>
            <ac:graphicFrameMk id="14" creationId="{9320FA6F-A910-4DAF-A83D-F9507BF9AED4}"/>
          </ac:graphicFrameMkLst>
        </pc:graphicFrameChg>
      </pc:sldChg>
      <pc:sldChg chg="modSp mod">
        <pc:chgData name="Allen Jones" userId="02d94172-5d8a-4142-ba50-b5cde28c5d1d" providerId="ADAL" clId="{80339463-E7B0-4D58-850D-A4BA2C85508D}" dt="2022-08-10T22:18:47.695" v="117" actId="1076"/>
        <pc:sldMkLst>
          <pc:docMk/>
          <pc:sldMk cId="0" sldId="270"/>
        </pc:sldMkLst>
        <pc:spChg chg="mod">
          <ac:chgData name="Allen Jones" userId="02d94172-5d8a-4142-ba50-b5cde28c5d1d" providerId="ADAL" clId="{80339463-E7B0-4D58-850D-A4BA2C85508D}" dt="2022-08-10T21:54:26.024" v="0"/>
          <ac:spMkLst>
            <pc:docMk/>
            <pc:sldMk cId="0" sldId="270"/>
            <ac:spMk id="5" creationId="{00000000-0000-0000-0000-000000000000}"/>
          </ac:spMkLst>
        </pc:spChg>
        <pc:spChg chg="mod">
          <ac:chgData name="Allen Jones" userId="02d94172-5d8a-4142-ba50-b5cde28c5d1d" providerId="ADAL" clId="{80339463-E7B0-4D58-850D-A4BA2C85508D}" dt="2022-08-10T21:54:26.024" v="0"/>
          <ac:spMkLst>
            <pc:docMk/>
            <pc:sldMk cId="0" sldId="270"/>
            <ac:spMk id="6" creationId="{00000000-0000-0000-0000-000000000000}"/>
          </ac:spMkLst>
        </pc:spChg>
        <pc:spChg chg="mod">
          <ac:chgData name="Allen Jones" userId="02d94172-5d8a-4142-ba50-b5cde28c5d1d" providerId="ADAL" clId="{80339463-E7B0-4D58-850D-A4BA2C85508D}" dt="2022-08-10T21:54:26.024" v="0"/>
          <ac:spMkLst>
            <pc:docMk/>
            <pc:sldMk cId="0" sldId="270"/>
            <ac:spMk id="7" creationId="{00000000-0000-0000-0000-000000000000}"/>
          </ac:spMkLst>
        </pc:spChg>
        <pc:spChg chg="mod">
          <ac:chgData name="Allen Jones" userId="02d94172-5d8a-4142-ba50-b5cde28c5d1d" providerId="ADAL" clId="{80339463-E7B0-4D58-850D-A4BA2C85508D}" dt="2022-08-10T21:54:26.024" v="0"/>
          <ac:spMkLst>
            <pc:docMk/>
            <pc:sldMk cId="0" sldId="270"/>
            <ac:spMk id="28" creationId="{00000000-0000-0000-0000-000000000000}"/>
          </ac:spMkLst>
        </pc:spChg>
        <pc:spChg chg="mod">
          <ac:chgData name="Allen Jones" userId="02d94172-5d8a-4142-ba50-b5cde28c5d1d" providerId="ADAL" clId="{80339463-E7B0-4D58-850D-A4BA2C85508D}" dt="2022-08-10T21:54:26.024" v="0"/>
          <ac:spMkLst>
            <pc:docMk/>
            <pc:sldMk cId="0" sldId="270"/>
            <ac:spMk id="30" creationId="{00000000-0000-0000-0000-000000000000}"/>
          </ac:spMkLst>
        </pc:spChg>
        <pc:spChg chg="mod">
          <ac:chgData name="Allen Jones" userId="02d94172-5d8a-4142-ba50-b5cde28c5d1d" providerId="ADAL" clId="{80339463-E7B0-4D58-850D-A4BA2C85508D}" dt="2022-08-10T21:54:26.024" v="0"/>
          <ac:spMkLst>
            <pc:docMk/>
            <pc:sldMk cId="0" sldId="270"/>
            <ac:spMk id="31" creationId="{00000000-0000-0000-0000-000000000000}"/>
          </ac:spMkLst>
        </pc:spChg>
        <pc:spChg chg="mod">
          <ac:chgData name="Allen Jones" userId="02d94172-5d8a-4142-ba50-b5cde28c5d1d" providerId="ADAL" clId="{80339463-E7B0-4D58-850D-A4BA2C85508D}" dt="2022-08-10T21:54:26.024" v="0"/>
          <ac:spMkLst>
            <pc:docMk/>
            <pc:sldMk cId="0" sldId="270"/>
            <ac:spMk id="32" creationId="{00000000-0000-0000-0000-000000000000}"/>
          </ac:spMkLst>
        </pc:spChg>
        <pc:spChg chg="mod">
          <ac:chgData name="Allen Jones" userId="02d94172-5d8a-4142-ba50-b5cde28c5d1d" providerId="ADAL" clId="{80339463-E7B0-4D58-850D-A4BA2C85508D}" dt="2022-08-10T21:54:26.024" v="0"/>
          <ac:spMkLst>
            <pc:docMk/>
            <pc:sldMk cId="0" sldId="270"/>
            <ac:spMk id="33" creationId="{00000000-0000-0000-0000-000000000000}"/>
          </ac:spMkLst>
        </pc:spChg>
        <pc:spChg chg="mod">
          <ac:chgData name="Allen Jones" userId="02d94172-5d8a-4142-ba50-b5cde28c5d1d" providerId="ADAL" clId="{80339463-E7B0-4D58-850D-A4BA2C85508D}" dt="2022-08-10T21:54:26.024" v="0"/>
          <ac:spMkLst>
            <pc:docMk/>
            <pc:sldMk cId="0" sldId="270"/>
            <ac:spMk id="34" creationId="{00000000-0000-0000-0000-000000000000}"/>
          </ac:spMkLst>
        </pc:spChg>
        <pc:spChg chg="mod">
          <ac:chgData name="Allen Jones" userId="02d94172-5d8a-4142-ba50-b5cde28c5d1d" providerId="ADAL" clId="{80339463-E7B0-4D58-850D-A4BA2C85508D}" dt="2022-08-10T21:54:26.024" v="0"/>
          <ac:spMkLst>
            <pc:docMk/>
            <pc:sldMk cId="0" sldId="270"/>
            <ac:spMk id="35" creationId="{00000000-0000-0000-0000-000000000000}"/>
          </ac:spMkLst>
        </pc:spChg>
        <pc:spChg chg="mod">
          <ac:chgData name="Allen Jones" userId="02d94172-5d8a-4142-ba50-b5cde28c5d1d" providerId="ADAL" clId="{80339463-E7B0-4D58-850D-A4BA2C85508D}" dt="2022-08-10T21:54:26.024" v="0"/>
          <ac:spMkLst>
            <pc:docMk/>
            <pc:sldMk cId="0" sldId="270"/>
            <ac:spMk id="36" creationId="{00000000-0000-0000-0000-000000000000}"/>
          </ac:spMkLst>
        </pc:spChg>
        <pc:spChg chg="mod">
          <ac:chgData name="Allen Jones" userId="02d94172-5d8a-4142-ba50-b5cde28c5d1d" providerId="ADAL" clId="{80339463-E7B0-4D58-850D-A4BA2C85508D}" dt="2022-08-10T21:54:26.024" v="0"/>
          <ac:spMkLst>
            <pc:docMk/>
            <pc:sldMk cId="0" sldId="270"/>
            <ac:spMk id="37" creationId="{00000000-0000-0000-0000-000000000000}"/>
          </ac:spMkLst>
        </pc:spChg>
        <pc:spChg chg="mod">
          <ac:chgData name="Allen Jones" userId="02d94172-5d8a-4142-ba50-b5cde28c5d1d" providerId="ADAL" clId="{80339463-E7B0-4D58-850D-A4BA2C85508D}" dt="2022-08-10T21:54:26.024" v="0"/>
          <ac:spMkLst>
            <pc:docMk/>
            <pc:sldMk cId="0" sldId="270"/>
            <ac:spMk id="38" creationId="{00000000-0000-0000-0000-000000000000}"/>
          </ac:spMkLst>
        </pc:spChg>
        <pc:spChg chg="mod">
          <ac:chgData name="Allen Jones" userId="02d94172-5d8a-4142-ba50-b5cde28c5d1d" providerId="ADAL" clId="{80339463-E7B0-4D58-850D-A4BA2C85508D}" dt="2022-08-10T21:54:26.024" v="0"/>
          <ac:spMkLst>
            <pc:docMk/>
            <pc:sldMk cId="0" sldId="270"/>
            <ac:spMk id="39" creationId="{00000000-0000-0000-0000-000000000000}"/>
          </ac:spMkLst>
        </pc:spChg>
        <pc:spChg chg="mod">
          <ac:chgData name="Allen Jones" userId="02d94172-5d8a-4142-ba50-b5cde28c5d1d" providerId="ADAL" clId="{80339463-E7B0-4D58-850D-A4BA2C85508D}" dt="2022-08-10T21:54:26.024" v="0"/>
          <ac:spMkLst>
            <pc:docMk/>
            <pc:sldMk cId="0" sldId="270"/>
            <ac:spMk id="40" creationId="{00000000-0000-0000-0000-000000000000}"/>
          </ac:spMkLst>
        </pc:spChg>
        <pc:spChg chg="mod">
          <ac:chgData name="Allen Jones" userId="02d94172-5d8a-4142-ba50-b5cde28c5d1d" providerId="ADAL" clId="{80339463-E7B0-4D58-850D-A4BA2C85508D}" dt="2022-08-10T21:54:26.024" v="0"/>
          <ac:spMkLst>
            <pc:docMk/>
            <pc:sldMk cId="0" sldId="270"/>
            <ac:spMk id="41" creationId="{00000000-0000-0000-0000-000000000000}"/>
          </ac:spMkLst>
        </pc:spChg>
        <pc:spChg chg="mod">
          <ac:chgData name="Allen Jones" userId="02d94172-5d8a-4142-ba50-b5cde28c5d1d" providerId="ADAL" clId="{80339463-E7B0-4D58-850D-A4BA2C85508D}" dt="2022-08-10T21:54:26.024" v="0"/>
          <ac:spMkLst>
            <pc:docMk/>
            <pc:sldMk cId="0" sldId="270"/>
            <ac:spMk id="42" creationId="{00000000-0000-0000-0000-000000000000}"/>
          </ac:spMkLst>
        </pc:spChg>
        <pc:spChg chg="mod">
          <ac:chgData name="Allen Jones" userId="02d94172-5d8a-4142-ba50-b5cde28c5d1d" providerId="ADAL" clId="{80339463-E7B0-4D58-850D-A4BA2C85508D}" dt="2022-08-10T21:54:26.024" v="0"/>
          <ac:spMkLst>
            <pc:docMk/>
            <pc:sldMk cId="0" sldId="270"/>
            <ac:spMk id="43" creationId="{00000000-0000-0000-0000-000000000000}"/>
          </ac:spMkLst>
        </pc:spChg>
        <pc:spChg chg="mod">
          <ac:chgData name="Allen Jones" userId="02d94172-5d8a-4142-ba50-b5cde28c5d1d" providerId="ADAL" clId="{80339463-E7B0-4D58-850D-A4BA2C85508D}" dt="2022-08-10T21:54:26.024" v="0"/>
          <ac:spMkLst>
            <pc:docMk/>
            <pc:sldMk cId="0" sldId="270"/>
            <ac:spMk id="44" creationId="{00000000-0000-0000-0000-000000000000}"/>
          </ac:spMkLst>
        </pc:spChg>
        <pc:spChg chg="mod">
          <ac:chgData name="Allen Jones" userId="02d94172-5d8a-4142-ba50-b5cde28c5d1d" providerId="ADAL" clId="{80339463-E7B0-4D58-850D-A4BA2C85508D}" dt="2022-08-10T21:54:26.024" v="0"/>
          <ac:spMkLst>
            <pc:docMk/>
            <pc:sldMk cId="0" sldId="270"/>
            <ac:spMk id="45" creationId="{00000000-0000-0000-0000-000000000000}"/>
          </ac:spMkLst>
        </pc:spChg>
        <pc:spChg chg="mod">
          <ac:chgData name="Allen Jones" userId="02d94172-5d8a-4142-ba50-b5cde28c5d1d" providerId="ADAL" clId="{80339463-E7B0-4D58-850D-A4BA2C85508D}" dt="2022-08-10T21:54:26.024" v="0"/>
          <ac:spMkLst>
            <pc:docMk/>
            <pc:sldMk cId="0" sldId="270"/>
            <ac:spMk id="46" creationId="{00000000-0000-0000-0000-000000000000}"/>
          </ac:spMkLst>
        </pc:spChg>
        <pc:spChg chg="mod">
          <ac:chgData name="Allen Jones" userId="02d94172-5d8a-4142-ba50-b5cde28c5d1d" providerId="ADAL" clId="{80339463-E7B0-4D58-850D-A4BA2C85508D}" dt="2022-08-10T21:54:26.024" v="0"/>
          <ac:spMkLst>
            <pc:docMk/>
            <pc:sldMk cId="0" sldId="270"/>
            <ac:spMk id="47" creationId="{00000000-0000-0000-0000-000000000000}"/>
          </ac:spMkLst>
        </pc:spChg>
        <pc:spChg chg="mod">
          <ac:chgData name="Allen Jones" userId="02d94172-5d8a-4142-ba50-b5cde28c5d1d" providerId="ADAL" clId="{80339463-E7B0-4D58-850D-A4BA2C85508D}" dt="2022-08-10T21:54:26.024" v="0"/>
          <ac:spMkLst>
            <pc:docMk/>
            <pc:sldMk cId="0" sldId="270"/>
            <ac:spMk id="48" creationId="{00000000-0000-0000-0000-000000000000}"/>
          </ac:spMkLst>
        </pc:spChg>
        <pc:spChg chg="mod">
          <ac:chgData name="Allen Jones" userId="02d94172-5d8a-4142-ba50-b5cde28c5d1d" providerId="ADAL" clId="{80339463-E7B0-4D58-850D-A4BA2C85508D}" dt="2022-08-10T21:54:26.024" v="0"/>
          <ac:spMkLst>
            <pc:docMk/>
            <pc:sldMk cId="0" sldId="270"/>
            <ac:spMk id="49" creationId="{00000000-0000-0000-0000-000000000000}"/>
          </ac:spMkLst>
        </pc:spChg>
        <pc:spChg chg="mod">
          <ac:chgData name="Allen Jones" userId="02d94172-5d8a-4142-ba50-b5cde28c5d1d" providerId="ADAL" clId="{80339463-E7B0-4D58-850D-A4BA2C85508D}" dt="2022-08-10T21:54:26.024" v="0"/>
          <ac:spMkLst>
            <pc:docMk/>
            <pc:sldMk cId="0" sldId="270"/>
            <ac:spMk id="50" creationId="{00000000-0000-0000-0000-000000000000}"/>
          </ac:spMkLst>
        </pc:spChg>
        <pc:spChg chg="mod">
          <ac:chgData name="Allen Jones" userId="02d94172-5d8a-4142-ba50-b5cde28c5d1d" providerId="ADAL" clId="{80339463-E7B0-4D58-850D-A4BA2C85508D}" dt="2022-08-10T21:54:26.024" v="0"/>
          <ac:spMkLst>
            <pc:docMk/>
            <pc:sldMk cId="0" sldId="270"/>
            <ac:spMk id="51" creationId="{00000000-0000-0000-0000-000000000000}"/>
          </ac:spMkLst>
        </pc:spChg>
        <pc:spChg chg="mod">
          <ac:chgData name="Allen Jones" userId="02d94172-5d8a-4142-ba50-b5cde28c5d1d" providerId="ADAL" clId="{80339463-E7B0-4D58-850D-A4BA2C85508D}" dt="2022-08-10T21:54:26.024" v="0"/>
          <ac:spMkLst>
            <pc:docMk/>
            <pc:sldMk cId="0" sldId="270"/>
            <ac:spMk id="52" creationId="{00000000-0000-0000-0000-000000000000}"/>
          </ac:spMkLst>
        </pc:spChg>
        <pc:spChg chg="mod">
          <ac:chgData name="Allen Jones" userId="02d94172-5d8a-4142-ba50-b5cde28c5d1d" providerId="ADAL" clId="{80339463-E7B0-4D58-850D-A4BA2C85508D}" dt="2022-08-10T21:54:26.024" v="0"/>
          <ac:spMkLst>
            <pc:docMk/>
            <pc:sldMk cId="0" sldId="270"/>
            <ac:spMk id="53" creationId="{00000000-0000-0000-0000-000000000000}"/>
          </ac:spMkLst>
        </pc:spChg>
        <pc:spChg chg="mod">
          <ac:chgData name="Allen Jones" userId="02d94172-5d8a-4142-ba50-b5cde28c5d1d" providerId="ADAL" clId="{80339463-E7B0-4D58-850D-A4BA2C85508D}" dt="2022-08-10T21:54:26.024" v="0"/>
          <ac:spMkLst>
            <pc:docMk/>
            <pc:sldMk cId="0" sldId="270"/>
            <ac:spMk id="54" creationId="{00000000-0000-0000-0000-000000000000}"/>
          </ac:spMkLst>
        </pc:spChg>
        <pc:spChg chg="mod">
          <ac:chgData name="Allen Jones" userId="02d94172-5d8a-4142-ba50-b5cde28c5d1d" providerId="ADAL" clId="{80339463-E7B0-4D58-850D-A4BA2C85508D}" dt="2022-08-10T21:54:26.024" v="0"/>
          <ac:spMkLst>
            <pc:docMk/>
            <pc:sldMk cId="0" sldId="270"/>
            <ac:spMk id="55" creationId="{00000000-0000-0000-0000-000000000000}"/>
          </ac:spMkLst>
        </pc:spChg>
        <pc:spChg chg="mod">
          <ac:chgData name="Allen Jones" userId="02d94172-5d8a-4142-ba50-b5cde28c5d1d" providerId="ADAL" clId="{80339463-E7B0-4D58-850D-A4BA2C85508D}" dt="2022-08-10T21:54:26.024" v="0"/>
          <ac:spMkLst>
            <pc:docMk/>
            <pc:sldMk cId="0" sldId="270"/>
            <ac:spMk id="56" creationId="{00000000-0000-0000-0000-000000000000}"/>
          </ac:spMkLst>
        </pc:spChg>
        <pc:spChg chg="mod">
          <ac:chgData name="Allen Jones" userId="02d94172-5d8a-4142-ba50-b5cde28c5d1d" providerId="ADAL" clId="{80339463-E7B0-4D58-850D-A4BA2C85508D}" dt="2022-08-10T21:54:26.024" v="0"/>
          <ac:spMkLst>
            <pc:docMk/>
            <pc:sldMk cId="0" sldId="270"/>
            <ac:spMk id="57" creationId="{00000000-0000-0000-0000-000000000000}"/>
          </ac:spMkLst>
        </pc:spChg>
        <pc:spChg chg="mod">
          <ac:chgData name="Allen Jones" userId="02d94172-5d8a-4142-ba50-b5cde28c5d1d" providerId="ADAL" clId="{80339463-E7B0-4D58-850D-A4BA2C85508D}" dt="2022-08-10T21:54:26.024" v="0"/>
          <ac:spMkLst>
            <pc:docMk/>
            <pc:sldMk cId="0" sldId="270"/>
            <ac:spMk id="58" creationId="{00000000-0000-0000-0000-000000000000}"/>
          </ac:spMkLst>
        </pc:spChg>
        <pc:spChg chg="mod">
          <ac:chgData name="Allen Jones" userId="02d94172-5d8a-4142-ba50-b5cde28c5d1d" providerId="ADAL" clId="{80339463-E7B0-4D58-850D-A4BA2C85508D}" dt="2022-08-10T21:54:26.024" v="0"/>
          <ac:spMkLst>
            <pc:docMk/>
            <pc:sldMk cId="0" sldId="270"/>
            <ac:spMk id="59" creationId="{00000000-0000-0000-0000-000000000000}"/>
          </ac:spMkLst>
        </pc:spChg>
        <pc:spChg chg="mod">
          <ac:chgData name="Allen Jones" userId="02d94172-5d8a-4142-ba50-b5cde28c5d1d" providerId="ADAL" clId="{80339463-E7B0-4D58-850D-A4BA2C85508D}" dt="2022-08-10T21:54:26.024" v="0"/>
          <ac:spMkLst>
            <pc:docMk/>
            <pc:sldMk cId="0" sldId="270"/>
            <ac:spMk id="60" creationId="{00000000-0000-0000-0000-000000000000}"/>
          </ac:spMkLst>
        </pc:spChg>
        <pc:spChg chg="mod">
          <ac:chgData name="Allen Jones" userId="02d94172-5d8a-4142-ba50-b5cde28c5d1d" providerId="ADAL" clId="{80339463-E7B0-4D58-850D-A4BA2C85508D}" dt="2022-08-10T21:54:26.024" v="0"/>
          <ac:spMkLst>
            <pc:docMk/>
            <pc:sldMk cId="0" sldId="270"/>
            <ac:spMk id="61" creationId="{00000000-0000-0000-0000-000000000000}"/>
          </ac:spMkLst>
        </pc:spChg>
        <pc:spChg chg="mod">
          <ac:chgData name="Allen Jones" userId="02d94172-5d8a-4142-ba50-b5cde28c5d1d" providerId="ADAL" clId="{80339463-E7B0-4D58-850D-A4BA2C85508D}" dt="2022-08-10T21:54:26.024" v="0"/>
          <ac:spMkLst>
            <pc:docMk/>
            <pc:sldMk cId="0" sldId="270"/>
            <ac:spMk id="62" creationId="{00000000-0000-0000-0000-000000000000}"/>
          </ac:spMkLst>
        </pc:spChg>
        <pc:spChg chg="mod">
          <ac:chgData name="Allen Jones" userId="02d94172-5d8a-4142-ba50-b5cde28c5d1d" providerId="ADAL" clId="{80339463-E7B0-4D58-850D-A4BA2C85508D}" dt="2022-08-10T21:54:26.024" v="0"/>
          <ac:spMkLst>
            <pc:docMk/>
            <pc:sldMk cId="0" sldId="270"/>
            <ac:spMk id="63" creationId="{00000000-0000-0000-0000-000000000000}"/>
          </ac:spMkLst>
        </pc:spChg>
        <pc:spChg chg="mod">
          <ac:chgData name="Allen Jones" userId="02d94172-5d8a-4142-ba50-b5cde28c5d1d" providerId="ADAL" clId="{80339463-E7B0-4D58-850D-A4BA2C85508D}" dt="2022-08-10T21:54:26.024" v="0"/>
          <ac:spMkLst>
            <pc:docMk/>
            <pc:sldMk cId="0" sldId="270"/>
            <ac:spMk id="64" creationId="{00000000-0000-0000-0000-000000000000}"/>
          </ac:spMkLst>
        </pc:spChg>
        <pc:spChg chg="mod">
          <ac:chgData name="Allen Jones" userId="02d94172-5d8a-4142-ba50-b5cde28c5d1d" providerId="ADAL" clId="{80339463-E7B0-4D58-850D-A4BA2C85508D}" dt="2022-08-10T21:54:26.024" v="0"/>
          <ac:spMkLst>
            <pc:docMk/>
            <pc:sldMk cId="0" sldId="270"/>
            <ac:spMk id="65" creationId="{00000000-0000-0000-0000-000000000000}"/>
          </ac:spMkLst>
        </pc:spChg>
        <pc:spChg chg="mod">
          <ac:chgData name="Allen Jones" userId="02d94172-5d8a-4142-ba50-b5cde28c5d1d" providerId="ADAL" clId="{80339463-E7B0-4D58-850D-A4BA2C85508D}" dt="2022-08-10T21:54:26.024" v="0"/>
          <ac:spMkLst>
            <pc:docMk/>
            <pc:sldMk cId="0" sldId="270"/>
            <ac:spMk id="66" creationId="{00000000-0000-0000-0000-000000000000}"/>
          </ac:spMkLst>
        </pc:spChg>
        <pc:spChg chg="mod">
          <ac:chgData name="Allen Jones" userId="02d94172-5d8a-4142-ba50-b5cde28c5d1d" providerId="ADAL" clId="{80339463-E7B0-4D58-850D-A4BA2C85508D}" dt="2022-08-10T21:54:26.024" v="0"/>
          <ac:spMkLst>
            <pc:docMk/>
            <pc:sldMk cId="0" sldId="270"/>
            <ac:spMk id="67" creationId="{00000000-0000-0000-0000-000000000000}"/>
          </ac:spMkLst>
        </pc:spChg>
        <pc:spChg chg="mod">
          <ac:chgData name="Allen Jones" userId="02d94172-5d8a-4142-ba50-b5cde28c5d1d" providerId="ADAL" clId="{80339463-E7B0-4D58-850D-A4BA2C85508D}" dt="2022-08-10T21:54:26.024" v="0"/>
          <ac:spMkLst>
            <pc:docMk/>
            <pc:sldMk cId="0" sldId="270"/>
            <ac:spMk id="68" creationId="{00000000-0000-0000-0000-000000000000}"/>
          </ac:spMkLst>
        </pc:spChg>
        <pc:spChg chg="mod">
          <ac:chgData name="Allen Jones" userId="02d94172-5d8a-4142-ba50-b5cde28c5d1d" providerId="ADAL" clId="{80339463-E7B0-4D58-850D-A4BA2C85508D}" dt="2022-08-10T21:54:26.024" v="0"/>
          <ac:spMkLst>
            <pc:docMk/>
            <pc:sldMk cId="0" sldId="270"/>
            <ac:spMk id="69" creationId="{00000000-0000-0000-0000-000000000000}"/>
          </ac:spMkLst>
        </pc:spChg>
        <pc:spChg chg="mod">
          <ac:chgData name="Allen Jones" userId="02d94172-5d8a-4142-ba50-b5cde28c5d1d" providerId="ADAL" clId="{80339463-E7B0-4D58-850D-A4BA2C85508D}" dt="2022-08-10T21:54:26.024" v="0"/>
          <ac:spMkLst>
            <pc:docMk/>
            <pc:sldMk cId="0" sldId="270"/>
            <ac:spMk id="70" creationId="{00000000-0000-0000-0000-000000000000}"/>
          </ac:spMkLst>
        </pc:spChg>
        <pc:spChg chg="mod">
          <ac:chgData name="Allen Jones" userId="02d94172-5d8a-4142-ba50-b5cde28c5d1d" providerId="ADAL" clId="{80339463-E7B0-4D58-850D-A4BA2C85508D}" dt="2022-08-10T21:54:26.024" v="0"/>
          <ac:spMkLst>
            <pc:docMk/>
            <pc:sldMk cId="0" sldId="270"/>
            <ac:spMk id="71" creationId="{00000000-0000-0000-0000-000000000000}"/>
          </ac:spMkLst>
        </pc:spChg>
        <pc:spChg chg="mod">
          <ac:chgData name="Allen Jones" userId="02d94172-5d8a-4142-ba50-b5cde28c5d1d" providerId="ADAL" clId="{80339463-E7B0-4D58-850D-A4BA2C85508D}" dt="2022-08-10T21:54:26.024" v="0"/>
          <ac:spMkLst>
            <pc:docMk/>
            <pc:sldMk cId="0" sldId="270"/>
            <ac:spMk id="72" creationId="{00000000-0000-0000-0000-000000000000}"/>
          </ac:spMkLst>
        </pc:spChg>
        <pc:spChg chg="mod">
          <ac:chgData name="Allen Jones" userId="02d94172-5d8a-4142-ba50-b5cde28c5d1d" providerId="ADAL" clId="{80339463-E7B0-4D58-850D-A4BA2C85508D}" dt="2022-08-10T21:54:26.024" v="0"/>
          <ac:spMkLst>
            <pc:docMk/>
            <pc:sldMk cId="0" sldId="270"/>
            <ac:spMk id="73" creationId="{00000000-0000-0000-0000-000000000000}"/>
          </ac:spMkLst>
        </pc:spChg>
        <pc:spChg chg="mod">
          <ac:chgData name="Allen Jones" userId="02d94172-5d8a-4142-ba50-b5cde28c5d1d" providerId="ADAL" clId="{80339463-E7B0-4D58-850D-A4BA2C85508D}" dt="2022-08-10T21:54:26.024" v="0"/>
          <ac:spMkLst>
            <pc:docMk/>
            <pc:sldMk cId="0" sldId="270"/>
            <ac:spMk id="74" creationId="{00000000-0000-0000-0000-000000000000}"/>
          </ac:spMkLst>
        </pc:spChg>
        <pc:spChg chg="mod">
          <ac:chgData name="Allen Jones" userId="02d94172-5d8a-4142-ba50-b5cde28c5d1d" providerId="ADAL" clId="{80339463-E7B0-4D58-850D-A4BA2C85508D}" dt="2022-08-10T21:54:26.024" v="0"/>
          <ac:spMkLst>
            <pc:docMk/>
            <pc:sldMk cId="0" sldId="270"/>
            <ac:spMk id="75" creationId="{00000000-0000-0000-0000-000000000000}"/>
          </ac:spMkLst>
        </pc:spChg>
        <pc:spChg chg="mod">
          <ac:chgData name="Allen Jones" userId="02d94172-5d8a-4142-ba50-b5cde28c5d1d" providerId="ADAL" clId="{80339463-E7B0-4D58-850D-A4BA2C85508D}" dt="2022-08-10T21:54:26.024" v="0"/>
          <ac:spMkLst>
            <pc:docMk/>
            <pc:sldMk cId="0" sldId="270"/>
            <ac:spMk id="76" creationId="{00000000-0000-0000-0000-000000000000}"/>
          </ac:spMkLst>
        </pc:spChg>
        <pc:spChg chg="mod">
          <ac:chgData name="Allen Jones" userId="02d94172-5d8a-4142-ba50-b5cde28c5d1d" providerId="ADAL" clId="{80339463-E7B0-4D58-850D-A4BA2C85508D}" dt="2022-08-10T21:54:26.024" v="0"/>
          <ac:spMkLst>
            <pc:docMk/>
            <pc:sldMk cId="0" sldId="270"/>
            <ac:spMk id="77" creationId="{00000000-0000-0000-0000-000000000000}"/>
          </ac:spMkLst>
        </pc:spChg>
        <pc:spChg chg="mod">
          <ac:chgData name="Allen Jones" userId="02d94172-5d8a-4142-ba50-b5cde28c5d1d" providerId="ADAL" clId="{80339463-E7B0-4D58-850D-A4BA2C85508D}" dt="2022-08-10T21:54:26.024" v="0"/>
          <ac:spMkLst>
            <pc:docMk/>
            <pc:sldMk cId="0" sldId="270"/>
            <ac:spMk id="78" creationId="{00000000-0000-0000-0000-000000000000}"/>
          </ac:spMkLst>
        </pc:spChg>
        <pc:spChg chg="mod">
          <ac:chgData name="Allen Jones" userId="02d94172-5d8a-4142-ba50-b5cde28c5d1d" providerId="ADAL" clId="{80339463-E7B0-4D58-850D-A4BA2C85508D}" dt="2022-08-10T21:54:26.024" v="0"/>
          <ac:spMkLst>
            <pc:docMk/>
            <pc:sldMk cId="0" sldId="270"/>
            <ac:spMk id="79" creationId="{00000000-0000-0000-0000-000000000000}"/>
          </ac:spMkLst>
        </pc:spChg>
        <pc:spChg chg="mod">
          <ac:chgData name="Allen Jones" userId="02d94172-5d8a-4142-ba50-b5cde28c5d1d" providerId="ADAL" clId="{80339463-E7B0-4D58-850D-A4BA2C85508D}" dt="2022-08-10T21:54:26.024" v="0"/>
          <ac:spMkLst>
            <pc:docMk/>
            <pc:sldMk cId="0" sldId="270"/>
            <ac:spMk id="80" creationId="{00000000-0000-0000-0000-000000000000}"/>
          </ac:spMkLst>
        </pc:spChg>
        <pc:spChg chg="mod">
          <ac:chgData name="Allen Jones" userId="02d94172-5d8a-4142-ba50-b5cde28c5d1d" providerId="ADAL" clId="{80339463-E7B0-4D58-850D-A4BA2C85508D}" dt="2022-08-10T21:54:26.024" v="0"/>
          <ac:spMkLst>
            <pc:docMk/>
            <pc:sldMk cId="0" sldId="270"/>
            <ac:spMk id="81" creationId="{00000000-0000-0000-0000-000000000000}"/>
          </ac:spMkLst>
        </pc:spChg>
        <pc:spChg chg="mod">
          <ac:chgData name="Allen Jones" userId="02d94172-5d8a-4142-ba50-b5cde28c5d1d" providerId="ADAL" clId="{80339463-E7B0-4D58-850D-A4BA2C85508D}" dt="2022-08-10T21:54:26.024" v="0"/>
          <ac:spMkLst>
            <pc:docMk/>
            <pc:sldMk cId="0" sldId="270"/>
            <ac:spMk id="82" creationId="{00000000-0000-0000-0000-000000000000}"/>
          </ac:spMkLst>
        </pc:spChg>
        <pc:spChg chg="mod">
          <ac:chgData name="Allen Jones" userId="02d94172-5d8a-4142-ba50-b5cde28c5d1d" providerId="ADAL" clId="{80339463-E7B0-4D58-850D-A4BA2C85508D}" dt="2022-08-10T21:54:26.024" v="0"/>
          <ac:spMkLst>
            <pc:docMk/>
            <pc:sldMk cId="0" sldId="270"/>
            <ac:spMk id="83" creationId="{00000000-0000-0000-0000-000000000000}"/>
          </ac:spMkLst>
        </pc:spChg>
        <pc:spChg chg="mod">
          <ac:chgData name="Allen Jones" userId="02d94172-5d8a-4142-ba50-b5cde28c5d1d" providerId="ADAL" clId="{80339463-E7B0-4D58-850D-A4BA2C85508D}" dt="2022-08-10T21:54:26.024" v="0"/>
          <ac:spMkLst>
            <pc:docMk/>
            <pc:sldMk cId="0" sldId="270"/>
            <ac:spMk id="84" creationId="{00000000-0000-0000-0000-000000000000}"/>
          </ac:spMkLst>
        </pc:spChg>
        <pc:spChg chg="mod">
          <ac:chgData name="Allen Jones" userId="02d94172-5d8a-4142-ba50-b5cde28c5d1d" providerId="ADAL" clId="{80339463-E7B0-4D58-850D-A4BA2C85508D}" dt="2022-08-10T21:54:26.024" v="0"/>
          <ac:spMkLst>
            <pc:docMk/>
            <pc:sldMk cId="0" sldId="270"/>
            <ac:spMk id="85" creationId="{00000000-0000-0000-0000-000000000000}"/>
          </ac:spMkLst>
        </pc:spChg>
        <pc:spChg chg="mod">
          <ac:chgData name="Allen Jones" userId="02d94172-5d8a-4142-ba50-b5cde28c5d1d" providerId="ADAL" clId="{80339463-E7B0-4D58-850D-A4BA2C85508D}" dt="2022-08-10T21:54:26.024" v="0"/>
          <ac:spMkLst>
            <pc:docMk/>
            <pc:sldMk cId="0" sldId="270"/>
            <ac:spMk id="86" creationId="{00000000-0000-0000-0000-000000000000}"/>
          </ac:spMkLst>
        </pc:spChg>
        <pc:spChg chg="mod">
          <ac:chgData name="Allen Jones" userId="02d94172-5d8a-4142-ba50-b5cde28c5d1d" providerId="ADAL" clId="{80339463-E7B0-4D58-850D-A4BA2C85508D}" dt="2022-08-10T22:18:47.695" v="117" actId="1076"/>
          <ac:spMkLst>
            <pc:docMk/>
            <pc:sldMk cId="0" sldId="270"/>
            <ac:spMk id="87" creationId="{00000000-0000-0000-0000-000000000000}"/>
          </ac:spMkLst>
        </pc:spChg>
        <pc:spChg chg="mod">
          <ac:chgData name="Allen Jones" userId="02d94172-5d8a-4142-ba50-b5cde28c5d1d" providerId="ADAL" clId="{80339463-E7B0-4D58-850D-A4BA2C85508D}" dt="2022-08-10T22:18:47.695" v="117" actId="1076"/>
          <ac:spMkLst>
            <pc:docMk/>
            <pc:sldMk cId="0" sldId="270"/>
            <ac:spMk id="88" creationId="{00000000-0000-0000-0000-000000000000}"/>
          </ac:spMkLst>
        </pc:spChg>
        <pc:spChg chg="mod">
          <ac:chgData name="Allen Jones" userId="02d94172-5d8a-4142-ba50-b5cde28c5d1d" providerId="ADAL" clId="{80339463-E7B0-4D58-850D-A4BA2C85508D}" dt="2022-08-10T22:18:37.995" v="116" actId="1076"/>
          <ac:spMkLst>
            <pc:docMk/>
            <pc:sldMk cId="0" sldId="270"/>
            <ac:spMk id="95" creationId="{F164494A-2245-48E0-A6E0-A08BBB5B2CFD}"/>
          </ac:spMkLst>
        </pc:spChg>
        <pc:grpChg chg="mod">
          <ac:chgData name="Allen Jones" userId="02d94172-5d8a-4142-ba50-b5cde28c5d1d" providerId="ADAL" clId="{80339463-E7B0-4D58-850D-A4BA2C85508D}" dt="2022-08-10T21:54:26.024" v="0"/>
          <ac:grpSpMkLst>
            <pc:docMk/>
            <pc:sldMk cId="0" sldId="270"/>
            <ac:grpSpMk id="27" creationId="{00000000-0000-0000-0000-000000000000}"/>
          </ac:grpSpMkLst>
        </pc:grpChg>
        <pc:grpChg chg="mod">
          <ac:chgData name="Allen Jones" userId="02d94172-5d8a-4142-ba50-b5cde28c5d1d" providerId="ADAL" clId="{80339463-E7B0-4D58-850D-A4BA2C85508D}" dt="2022-08-10T22:18:32.846" v="115" actId="1076"/>
          <ac:grpSpMkLst>
            <pc:docMk/>
            <pc:sldMk cId="0" sldId="270"/>
            <ac:grpSpMk id="91" creationId="{3ABE125D-6630-4E43-A72F-782D5FA0231B}"/>
          </ac:grpSpMkLst>
        </pc:grpChg>
        <pc:grpChg chg="mod">
          <ac:chgData name="Allen Jones" userId="02d94172-5d8a-4142-ba50-b5cde28c5d1d" providerId="ADAL" clId="{80339463-E7B0-4D58-850D-A4BA2C85508D}" dt="2022-08-10T22:18:32.846" v="115" actId="1076"/>
          <ac:grpSpMkLst>
            <pc:docMk/>
            <pc:sldMk cId="0" sldId="270"/>
            <ac:grpSpMk id="96" creationId="{60A65AB0-9224-47DE-8E80-FED3392C508A}"/>
          </ac:grpSpMkLst>
        </pc:grpChg>
        <pc:picChg chg="mod">
          <ac:chgData name="Allen Jones" userId="02d94172-5d8a-4142-ba50-b5cde28c5d1d" providerId="ADAL" clId="{80339463-E7B0-4D58-850D-A4BA2C85508D}" dt="2022-08-10T21:54:26.024" v="0"/>
          <ac:picMkLst>
            <pc:docMk/>
            <pc:sldMk cId="0" sldId="270"/>
            <ac:picMk id="29" creationId="{00000000-0000-0000-0000-000000000000}"/>
          </ac:picMkLst>
        </pc:picChg>
      </pc:sldChg>
      <pc:sldChg chg="modSp mod">
        <pc:chgData name="Allen Jones" userId="02d94172-5d8a-4142-ba50-b5cde28c5d1d" providerId="ADAL" clId="{80339463-E7B0-4D58-850D-A4BA2C85508D}" dt="2022-08-10T22:19:09.505" v="118" actId="1076"/>
        <pc:sldMkLst>
          <pc:docMk/>
          <pc:sldMk cId="0" sldId="271"/>
        </pc:sldMkLst>
        <pc:spChg chg="mod">
          <ac:chgData name="Allen Jones" userId="02d94172-5d8a-4142-ba50-b5cde28c5d1d" providerId="ADAL" clId="{80339463-E7B0-4D58-850D-A4BA2C85508D}" dt="2022-08-10T22:19:09.505" v="118" actId="1076"/>
          <ac:spMkLst>
            <pc:docMk/>
            <pc:sldMk cId="0" sldId="271"/>
            <ac:spMk id="199" creationId="{00000000-0000-0000-0000-000000000000}"/>
          </ac:spMkLst>
        </pc:spChg>
        <pc:spChg chg="mod">
          <ac:chgData name="Allen Jones" userId="02d94172-5d8a-4142-ba50-b5cde28c5d1d" providerId="ADAL" clId="{80339463-E7B0-4D58-850D-A4BA2C85508D}" dt="2022-08-10T22:19:09.505" v="118" actId="1076"/>
          <ac:spMkLst>
            <pc:docMk/>
            <pc:sldMk cId="0" sldId="271"/>
            <ac:spMk id="200" creationId="{00000000-0000-0000-0000-000000000000}"/>
          </ac:spMkLst>
        </pc:spChg>
        <pc:spChg chg="mod">
          <ac:chgData name="Allen Jones" userId="02d94172-5d8a-4142-ba50-b5cde28c5d1d" providerId="ADAL" clId="{80339463-E7B0-4D58-850D-A4BA2C85508D}" dt="2022-08-10T21:54:26.024" v="0"/>
          <ac:spMkLst>
            <pc:docMk/>
            <pc:sldMk cId="0" sldId="271"/>
            <ac:spMk id="202" creationId="{91D87BFC-D59A-43A5-BD7F-537A0C82988F}"/>
          </ac:spMkLst>
        </pc:spChg>
        <pc:spChg chg="mod">
          <ac:chgData name="Allen Jones" userId="02d94172-5d8a-4142-ba50-b5cde28c5d1d" providerId="ADAL" clId="{80339463-E7B0-4D58-850D-A4BA2C85508D}" dt="2022-08-10T21:54:26.024" v="0"/>
          <ac:spMkLst>
            <pc:docMk/>
            <pc:sldMk cId="0" sldId="271"/>
            <ac:spMk id="207" creationId="{2ED0A7E9-82F0-4CE5-81DC-66DD28B297AA}"/>
          </ac:spMkLst>
        </pc:spChg>
        <pc:spChg chg="mod">
          <ac:chgData name="Allen Jones" userId="02d94172-5d8a-4142-ba50-b5cde28c5d1d" providerId="ADAL" clId="{80339463-E7B0-4D58-850D-A4BA2C85508D}" dt="2022-08-10T21:54:26.024" v="0"/>
          <ac:spMkLst>
            <pc:docMk/>
            <pc:sldMk cId="0" sldId="271"/>
            <ac:spMk id="216" creationId="{8FEE5281-C77C-4F42-AC7C-385DDE2E05E9}"/>
          </ac:spMkLst>
        </pc:spChg>
        <pc:spChg chg="mod">
          <ac:chgData name="Allen Jones" userId="02d94172-5d8a-4142-ba50-b5cde28c5d1d" providerId="ADAL" clId="{80339463-E7B0-4D58-850D-A4BA2C85508D}" dt="2022-08-10T21:54:26.024" v="0"/>
          <ac:spMkLst>
            <pc:docMk/>
            <pc:sldMk cId="0" sldId="271"/>
            <ac:spMk id="217" creationId="{3F5A34A1-2329-4D26-A414-C1DA5104253D}"/>
          </ac:spMkLst>
        </pc:spChg>
        <pc:spChg chg="mod">
          <ac:chgData name="Allen Jones" userId="02d94172-5d8a-4142-ba50-b5cde28c5d1d" providerId="ADAL" clId="{80339463-E7B0-4D58-850D-A4BA2C85508D}" dt="2022-08-10T21:54:26.024" v="0"/>
          <ac:spMkLst>
            <pc:docMk/>
            <pc:sldMk cId="0" sldId="271"/>
            <ac:spMk id="218" creationId="{949C2E04-8333-44FA-98CD-C41DE9BDDB0F}"/>
          </ac:spMkLst>
        </pc:spChg>
        <pc:spChg chg="mod">
          <ac:chgData name="Allen Jones" userId="02d94172-5d8a-4142-ba50-b5cde28c5d1d" providerId="ADAL" clId="{80339463-E7B0-4D58-850D-A4BA2C85508D}" dt="2022-08-10T21:54:26.024" v="0"/>
          <ac:spMkLst>
            <pc:docMk/>
            <pc:sldMk cId="0" sldId="271"/>
            <ac:spMk id="219" creationId="{AC7784DF-FB94-493D-8532-1B13EC28A34D}"/>
          </ac:spMkLst>
        </pc:spChg>
        <pc:picChg chg="mod">
          <ac:chgData name="Allen Jones" userId="02d94172-5d8a-4142-ba50-b5cde28c5d1d" providerId="ADAL" clId="{80339463-E7B0-4D58-850D-A4BA2C85508D}" dt="2022-08-10T21:54:26.024" v="0"/>
          <ac:picMkLst>
            <pc:docMk/>
            <pc:sldMk cId="0" sldId="271"/>
            <ac:picMk id="2" creationId="{F397491A-E22F-4131-A553-3DBDC600D413}"/>
          </ac:picMkLst>
        </pc:picChg>
        <pc:picChg chg="mod">
          <ac:chgData name="Allen Jones" userId="02d94172-5d8a-4142-ba50-b5cde28c5d1d" providerId="ADAL" clId="{80339463-E7B0-4D58-850D-A4BA2C85508D}" dt="2022-08-10T21:54:26.024" v="0"/>
          <ac:picMkLst>
            <pc:docMk/>
            <pc:sldMk cId="0" sldId="271"/>
            <ac:picMk id="220" creationId="{E67FFF39-6739-44AB-AB44-44200C8294A8}"/>
          </ac:picMkLst>
        </pc:picChg>
        <pc:picChg chg="mod">
          <ac:chgData name="Allen Jones" userId="02d94172-5d8a-4142-ba50-b5cde28c5d1d" providerId="ADAL" clId="{80339463-E7B0-4D58-850D-A4BA2C85508D}" dt="2022-08-10T21:54:26.024" v="0"/>
          <ac:picMkLst>
            <pc:docMk/>
            <pc:sldMk cId="0" sldId="271"/>
            <ac:picMk id="221" creationId="{ADE49F28-2B6E-443A-8336-18FF8041A360}"/>
          </ac:picMkLst>
        </pc:picChg>
        <pc:picChg chg="mod">
          <ac:chgData name="Allen Jones" userId="02d94172-5d8a-4142-ba50-b5cde28c5d1d" providerId="ADAL" clId="{80339463-E7B0-4D58-850D-A4BA2C85508D}" dt="2022-08-10T21:54:26.024" v="0"/>
          <ac:picMkLst>
            <pc:docMk/>
            <pc:sldMk cId="0" sldId="271"/>
            <ac:picMk id="223" creationId="{327F7F9E-E74F-4AEA-A841-FBFF04399A82}"/>
          </ac:picMkLst>
        </pc:picChg>
      </pc:sldChg>
      <pc:sldChg chg="addSp modSp mod">
        <pc:chgData name="Allen Jones" userId="02d94172-5d8a-4142-ba50-b5cde28c5d1d" providerId="ADAL" clId="{80339463-E7B0-4D58-850D-A4BA2C85508D}" dt="2022-08-10T22:20:08.818" v="125" actId="1076"/>
        <pc:sldMkLst>
          <pc:docMk/>
          <pc:sldMk cId="0" sldId="272"/>
        </pc:sldMkLst>
        <pc:spChg chg="mod">
          <ac:chgData name="Allen Jones" userId="02d94172-5d8a-4142-ba50-b5cde28c5d1d" providerId="ADAL" clId="{80339463-E7B0-4D58-850D-A4BA2C85508D}" dt="2022-08-10T22:19:43.171" v="121" actId="164"/>
          <ac:spMkLst>
            <pc:docMk/>
            <pc:sldMk cId="0" sldId="272"/>
            <ac:spMk id="5" creationId="{00000000-0000-0000-0000-000000000000}"/>
          </ac:spMkLst>
        </pc:spChg>
        <pc:spChg chg="mod">
          <ac:chgData name="Allen Jones" userId="02d94172-5d8a-4142-ba50-b5cde28c5d1d" providerId="ADAL" clId="{80339463-E7B0-4D58-850D-A4BA2C85508D}" dt="2022-08-10T21:54:26.024" v="0"/>
          <ac:spMkLst>
            <pc:docMk/>
            <pc:sldMk cId="0" sldId="272"/>
            <ac:spMk id="7" creationId="{00000000-0000-0000-0000-000000000000}"/>
          </ac:spMkLst>
        </pc:spChg>
        <pc:spChg chg="mod">
          <ac:chgData name="Allen Jones" userId="02d94172-5d8a-4142-ba50-b5cde28c5d1d" providerId="ADAL" clId="{80339463-E7B0-4D58-850D-A4BA2C85508D}" dt="2022-08-10T21:54:26.024" v="0"/>
          <ac:spMkLst>
            <pc:docMk/>
            <pc:sldMk cId="0" sldId="272"/>
            <ac:spMk id="8" creationId="{00000000-0000-0000-0000-000000000000}"/>
          </ac:spMkLst>
        </pc:spChg>
        <pc:spChg chg="mod">
          <ac:chgData name="Allen Jones" userId="02d94172-5d8a-4142-ba50-b5cde28c5d1d" providerId="ADAL" clId="{80339463-E7B0-4D58-850D-A4BA2C85508D}" dt="2022-08-10T21:54:26.024" v="0"/>
          <ac:spMkLst>
            <pc:docMk/>
            <pc:sldMk cId="0" sldId="272"/>
            <ac:spMk id="9" creationId="{00000000-0000-0000-0000-000000000000}"/>
          </ac:spMkLst>
        </pc:spChg>
        <pc:spChg chg="mod">
          <ac:chgData name="Allen Jones" userId="02d94172-5d8a-4142-ba50-b5cde28c5d1d" providerId="ADAL" clId="{80339463-E7B0-4D58-850D-A4BA2C85508D}" dt="2022-08-10T22:19:43.171" v="121" actId="164"/>
          <ac:spMkLst>
            <pc:docMk/>
            <pc:sldMk cId="0" sldId="272"/>
            <ac:spMk id="10" creationId="{00000000-0000-0000-0000-000000000000}"/>
          </ac:spMkLst>
        </pc:spChg>
        <pc:spChg chg="mod">
          <ac:chgData name="Allen Jones" userId="02d94172-5d8a-4142-ba50-b5cde28c5d1d" providerId="ADAL" clId="{80339463-E7B0-4D58-850D-A4BA2C85508D}" dt="2022-08-10T22:19:43.171" v="121" actId="164"/>
          <ac:spMkLst>
            <pc:docMk/>
            <pc:sldMk cId="0" sldId="272"/>
            <ac:spMk id="11" creationId="{00000000-0000-0000-0000-000000000000}"/>
          </ac:spMkLst>
        </pc:spChg>
        <pc:spChg chg="mod">
          <ac:chgData name="Allen Jones" userId="02d94172-5d8a-4142-ba50-b5cde28c5d1d" providerId="ADAL" clId="{80339463-E7B0-4D58-850D-A4BA2C85508D}" dt="2022-08-10T22:19:43.171" v="121" actId="164"/>
          <ac:spMkLst>
            <pc:docMk/>
            <pc:sldMk cId="0" sldId="272"/>
            <ac:spMk id="12" creationId="{00000000-0000-0000-0000-000000000000}"/>
          </ac:spMkLst>
        </pc:spChg>
        <pc:spChg chg="mod">
          <ac:chgData name="Allen Jones" userId="02d94172-5d8a-4142-ba50-b5cde28c5d1d" providerId="ADAL" clId="{80339463-E7B0-4D58-850D-A4BA2C85508D}" dt="2022-08-10T22:19:43.171" v="121" actId="164"/>
          <ac:spMkLst>
            <pc:docMk/>
            <pc:sldMk cId="0" sldId="272"/>
            <ac:spMk id="13" creationId="{00000000-0000-0000-0000-000000000000}"/>
          </ac:spMkLst>
        </pc:spChg>
        <pc:spChg chg="mod">
          <ac:chgData name="Allen Jones" userId="02d94172-5d8a-4142-ba50-b5cde28c5d1d" providerId="ADAL" clId="{80339463-E7B0-4D58-850D-A4BA2C85508D}" dt="2022-08-10T22:19:43.171" v="121" actId="164"/>
          <ac:spMkLst>
            <pc:docMk/>
            <pc:sldMk cId="0" sldId="272"/>
            <ac:spMk id="14" creationId="{00000000-0000-0000-0000-000000000000}"/>
          </ac:spMkLst>
        </pc:spChg>
        <pc:spChg chg="mod">
          <ac:chgData name="Allen Jones" userId="02d94172-5d8a-4142-ba50-b5cde28c5d1d" providerId="ADAL" clId="{80339463-E7B0-4D58-850D-A4BA2C85508D}" dt="2022-08-10T22:19:43.171" v="121" actId="164"/>
          <ac:spMkLst>
            <pc:docMk/>
            <pc:sldMk cId="0" sldId="272"/>
            <ac:spMk id="15" creationId="{00000000-0000-0000-0000-000000000000}"/>
          </ac:spMkLst>
        </pc:spChg>
        <pc:spChg chg="mod">
          <ac:chgData name="Allen Jones" userId="02d94172-5d8a-4142-ba50-b5cde28c5d1d" providerId="ADAL" clId="{80339463-E7B0-4D58-850D-A4BA2C85508D}" dt="2022-08-10T22:19:43.171" v="121" actId="164"/>
          <ac:spMkLst>
            <pc:docMk/>
            <pc:sldMk cId="0" sldId="272"/>
            <ac:spMk id="16" creationId="{00000000-0000-0000-0000-000000000000}"/>
          </ac:spMkLst>
        </pc:spChg>
        <pc:spChg chg="mod">
          <ac:chgData name="Allen Jones" userId="02d94172-5d8a-4142-ba50-b5cde28c5d1d" providerId="ADAL" clId="{80339463-E7B0-4D58-850D-A4BA2C85508D}" dt="2022-08-10T21:54:26.024" v="0"/>
          <ac:spMkLst>
            <pc:docMk/>
            <pc:sldMk cId="0" sldId="272"/>
            <ac:spMk id="18" creationId="{00000000-0000-0000-0000-000000000000}"/>
          </ac:spMkLst>
        </pc:spChg>
        <pc:spChg chg="mod">
          <ac:chgData name="Allen Jones" userId="02d94172-5d8a-4142-ba50-b5cde28c5d1d" providerId="ADAL" clId="{80339463-E7B0-4D58-850D-A4BA2C85508D}" dt="2022-08-10T21:54:26.024" v="0"/>
          <ac:spMkLst>
            <pc:docMk/>
            <pc:sldMk cId="0" sldId="272"/>
            <ac:spMk id="19" creationId="{00000000-0000-0000-0000-000000000000}"/>
          </ac:spMkLst>
        </pc:spChg>
        <pc:spChg chg="mod">
          <ac:chgData name="Allen Jones" userId="02d94172-5d8a-4142-ba50-b5cde28c5d1d" providerId="ADAL" clId="{80339463-E7B0-4D58-850D-A4BA2C85508D}" dt="2022-08-10T21:54:26.024" v="0"/>
          <ac:spMkLst>
            <pc:docMk/>
            <pc:sldMk cId="0" sldId="272"/>
            <ac:spMk id="20" creationId="{00000000-0000-0000-0000-000000000000}"/>
          </ac:spMkLst>
        </pc:spChg>
        <pc:spChg chg="mod">
          <ac:chgData name="Allen Jones" userId="02d94172-5d8a-4142-ba50-b5cde28c5d1d" providerId="ADAL" clId="{80339463-E7B0-4D58-850D-A4BA2C85508D}" dt="2022-08-10T22:19:43.171" v="121" actId="164"/>
          <ac:spMkLst>
            <pc:docMk/>
            <pc:sldMk cId="0" sldId="272"/>
            <ac:spMk id="21" creationId="{00000000-0000-0000-0000-000000000000}"/>
          </ac:spMkLst>
        </pc:spChg>
        <pc:spChg chg="mod">
          <ac:chgData name="Allen Jones" userId="02d94172-5d8a-4142-ba50-b5cde28c5d1d" providerId="ADAL" clId="{80339463-E7B0-4D58-850D-A4BA2C85508D}" dt="2022-08-10T21:54:26.024" v="0"/>
          <ac:spMkLst>
            <pc:docMk/>
            <pc:sldMk cId="0" sldId="272"/>
            <ac:spMk id="23" creationId="{00000000-0000-0000-0000-000000000000}"/>
          </ac:spMkLst>
        </pc:spChg>
        <pc:spChg chg="mod">
          <ac:chgData name="Allen Jones" userId="02d94172-5d8a-4142-ba50-b5cde28c5d1d" providerId="ADAL" clId="{80339463-E7B0-4D58-850D-A4BA2C85508D}" dt="2022-08-10T21:54:26.024" v="0"/>
          <ac:spMkLst>
            <pc:docMk/>
            <pc:sldMk cId="0" sldId="272"/>
            <ac:spMk id="24" creationId="{00000000-0000-0000-0000-000000000000}"/>
          </ac:spMkLst>
        </pc:spChg>
        <pc:spChg chg="mod">
          <ac:chgData name="Allen Jones" userId="02d94172-5d8a-4142-ba50-b5cde28c5d1d" providerId="ADAL" clId="{80339463-E7B0-4D58-850D-A4BA2C85508D}" dt="2022-08-10T21:54:26.024" v="0"/>
          <ac:spMkLst>
            <pc:docMk/>
            <pc:sldMk cId="0" sldId="272"/>
            <ac:spMk id="25" creationId="{00000000-0000-0000-0000-000000000000}"/>
          </ac:spMkLst>
        </pc:spChg>
        <pc:spChg chg="mod">
          <ac:chgData name="Allen Jones" userId="02d94172-5d8a-4142-ba50-b5cde28c5d1d" providerId="ADAL" clId="{80339463-E7B0-4D58-850D-A4BA2C85508D}" dt="2022-08-10T22:19:43.171" v="121" actId="164"/>
          <ac:spMkLst>
            <pc:docMk/>
            <pc:sldMk cId="0" sldId="272"/>
            <ac:spMk id="26" creationId="{00000000-0000-0000-0000-000000000000}"/>
          </ac:spMkLst>
        </pc:spChg>
        <pc:spChg chg="mod">
          <ac:chgData name="Allen Jones" userId="02d94172-5d8a-4142-ba50-b5cde28c5d1d" providerId="ADAL" clId="{80339463-E7B0-4D58-850D-A4BA2C85508D}" dt="2022-08-10T22:19:43.171" v="121" actId="164"/>
          <ac:spMkLst>
            <pc:docMk/>
            <pc:sldMk cId="0" sldId="272"/>
            <ac:spMk id="27" creationId="{00000000-0000-0000-0000-000000000000}"/>
          </ac:spMkLst>
        </pc:spChg>
        <pc:spChg chg="mod">
          <ac:chgData name="Allen Jones" userId="02d94172-5d8a-4142-ba50-b5cde28c5d1d" providerId="ADAL" clId="{80339463-E7B0-4D58-850D-A4BA2C85508D}" dt="2022-08-10T22:19:43.171" v="121" actId="164"/>
          <ac:spMkLst>
            <pc:docMk/>
            <pc:sldMk cId="0" sldId="272"/>
            <ac:spMk id="28" creationId="{00000000-0000-0000-0000-000000000000}"/>
          </ac:spMkLst>
        </pc:spChg>
        <pc:spChg chg="mod">
          <ac:chgData name="Allen Jones" userId="02d94172-5d8a-4142-ba50-b5cde28c5d1d" providerId="ADAL" clId="{80339463-E7B0-4D58-850D-A4BA2C85508D}" dt="2022-08-10T22:19:43.171" v="121" actId="164"/>
          <ac:spMkLst>
            <pc:docMk/>
            <pc:sldMk cId="0" sldId="272"/>
            <ac:spMk id="29" creationId="{00000000-0000-0000-0000-000000000000}"/>
          </ac:spMkLst>
        </pc:spChg>
        <pc:spChg chg="mod">
          <ac:chgData name="Allen Jones" userId="02d94172-5d8a-4142-ba50-b5cde28c5d1d" providerId="ADAL" clId="{80339463-E7B0-4D58-850D-A4BA2C85508D}" dt="2022-08-10T22:20:08.818" v="125" actId="1076"/>
          <ac:spMkLst>
            <pc:docMk/>
            <pc:sldMk cId="0" sldId="272"/>
            <ac:spMk id="30" creationId="{00000000-0000-0000-0000-000000000000}"/>
          </ac:spMkLst>
        </pc:spChg>
        <pc:spChg chg="mod">
          <ac:chgData name="Allen Jones" userId="02d94172-5d8a-4142-ba50-b5cde28c5d1d" providerId="ADAL" clId="{80339463-E7B0-4D58-850D-A4BA2C85508D}" dt="2022-08-10T22:20:08.818" v="125" actId="1076"/>
          <ac:spMkLst>
            <pc:docMk/>
            <pc:sldMk cId="0" sldId="272"/>
            <ac:spMk id="31" creationId="{00000000-0000-0000-0000-000000000000}"/>
          </ac:spMkLst>
        </pc:spChg>
        <pc:spChg chg="mod">
          <ac:chgData name="Allen Jones" userId="02d94172-5d8a-4142-ba50-b5cde28c5d1d" providerId="ADAL" clId="{80339463-E7B0-4D58-850D-A4BA2C85508D}" dt="2022-08-10T22:20:00.908" v="124" actId="1076"/>
          <ac:spMkLst>
            <pc:docMk/>
            <pc:sldMk cId="0" sldId="272"/>
            <ac:spMk id="37" creationId="{BC818C0F-955C-421B-83FB-EFA8668EDD34}"/>
          </ac:spMkLst>
        </pc:spChg>
        <pc:grpChg chg="add mod">
          <ac:chgData name="Allen Jones" userId="02d94172-5d8a-4142-ba50-b5cde28c5d1d" providerId="ADAL" clId="{80339463-E7B0-4D58-850D-A4BA2C85508D}" dt="2022-08-10T22:19:52.284" v="123" actId="1076"/>
          <ac:grpSpMkLst>
            <pc:docMk/>
            <pc:sldMk cId="0" sldId="272"/>
            <ac:grpSpMk id="2" creationId="{A5E22EB3-3127-3EE1-CA62-B7D26D07943E}"/>
          </ac:grpSpMkLst>
        </pc:grpChg>
        <pc:grpChg chg="mod">
          <ac:chgData name="Allen Jones" userId="02d94172-5d8a-4142-ba50-b5cde28c5d1d" providerId="ADAL" clId="{80339463-E7B0-4D58-850D-A4BA2C85508D}" dt="2022-08-10T22:19:43.171" v="121" actId="164"/>
          <ac:grpSpMkLst>
            <pc:docMk/>
            <pc:sldMk cId="0" sldId="272"/>
            <ac:grpSpMk id="6" creationId="{00000000-0000-0000-0000-000000000000}"/>
          </ac:grpSpMkLst>
        </pc:grpChg>
        <pc:grpChg chg="mod">
          <ac:chgData name="Allen Jones" userId="02d94172-5d8a-4142-ba50-b5cde28c5d1d" providerId="ADAL" clId="{80339463-E7B0-4D58-850D-A4BA2C85508D}" dt="2022-08-10T22:19:43.171" v="121" actId="164"/>
          <ac:grpSpMkLst>
            <pc:docMk/>
            <pc:sldMk cId="0" sldId="272"/>
            <ac:grpSpMk id="17" creationId="{00000000-0000-0000-0000-000000000000}"/>
          </ac:grpSpMkLst>
        </pc:grpChg>
        <pc:grpChg chg="mod">
          <ac:chgData name="Allen Jones" userId="02d94172-5d8a-4142-ba50-b5cde28c5d1d" providerId="ADAL" clId="{80339463-E7B0-4D58-850D-A4BA2C85508D}" dt="2022-08-10T22:19:43.171" v="121" actId="164"/>
          <ac:grpSpMkLst>
            <pc:docMk/>
            <pc:sldMk cId="0" sldId="272"/>
            <ac:grpSpMk id="22" creationId="{00000000-0000-0000-0000-000000000000}"/>
          </ac:grpSpMkLst>
        </pc:grpChg>
      </pc:sldChg>
      <pc:sldChg chg="addSp modSp mod">
        <pc:chgData name="Allen Jones" userId="02d94172-5d8a-4142-ba50-b5cde28c5d1d" providerId="ADAL" clId="{80339463-E7B0-4D58-850D-A4BA2C85508D}" dt="2022-08-10T22:20:26.267" v="128" actId="1076"/>
        <pc:sldMkLst>
          <pc:docMk/>
          <pc:sldMk cId="0" sldId="273"/>
        </pc:sldMkLst>
        <pc:spChg chg="mod">
          <ac:chgData name="Allen Jones" userId="02d94172-5d8a-4142-ba50-b5cde28c5d1d" providerId="ADAL" clId="{80339463-E7B0-4D58-850D-A4BA2C85508D}" dt="2022-08-10T21:54:26.024" v="0"/>
          <ac:spMkLst>
            <pc:docMk/>
            <pc:sldMk cId="0" sldId="273"/>
            <ac:spMk id="5" creationId="{00000000-0000-0000-0000-000000000000}"/>
          </ac:spMkLst>
        </pc:spChg>
        <pc:spChg chg="mod">
          <ac:chgData name="Allen Jones" userId="02d94172-5d8a-4142-ba50-b5cde28c5d1d" providerId="ADAL" clId="{80339463-E7B0-4D58-850D-A4BA2C85508D}" dt="2022-08-10T22:20:18.305" v="126" actId="164"/>
          <ac:spMkLst>
            <pc:docMk/>
            <pc:sldMk cId="0" sldId="273"/>
            <ac:spMk id="6" creationId="{00000000-0000-0000-0000-000000000000}"/>
          </ac:spMkLst>
        </pc:spChg>
        <pc:spChg chg="mod">
          <ac:chgData name="Allen Jones" userId="02d94172-5d8a-4142-ba50-b5cde28c5d1d" providerId="ADAL" clId="{80339463-E7B0-4D58-850D-A4BA2C85508D}" dt="2022-08-10T22:20:18.305" v="126" actId="164"/>
          <ac:spMkLst>
            <pc:docMk/>
            <pc:sldMk cId="0" sldId="273"/>
            <ac:spMk id="7" creationId="{00000000-0000-0000-0000-000000000000}"/>
          </ac:spMkLst>
        </pc:spChg>
        <pc:spChg chg="mod">
          <ac:chgData name="Allen Jones" userId="02d94172-5d8a-4142-ba50-b5cde28c5d1d" providerId="ADAL" clId="{80339463-E7B0-4D58-850D-A4BA2C85508D}" dt="2022-08-10T22:20:18.305" v="126" actId="164"/>
          <ac:spMkLst>
            <pc:docMk/>
            <pc:sldMk cId="0" sldId="273"/>
            <ac:spMk id="10" creationId="{4791D8AF-5AF4-4CB3-B751-B485A341AB5D}"/>
          </ac:spMkLst>
        </pc:spChg>
        <pc:spChg chg="mod">
          <ac:chgData name="Allen Jones" userId="02d94172-5d8a-4142-ba50-b5cde28c5d1d" providerId="ADAL" clId="{80339463-E7B0-4D58-850D-A4BA2C85508D}" dt="2022-08-10T21:54:26.024" v="0"/>
          <ac:spMkLst>
            <pc:docMk/>
            <pc:sldMk cId="0" sldId="273"/>
            <ac:spMk id="13" creationId="{2366C490-554B-4D7C-A07E-E682F782E856}"/>
          </ac:spMkLst>
        </pc:spChg>
        <pc:grpChg chg="add mod">
          <ac:chgData name="Allen Jones" userId="02d94172-5d8a-4142-ba50-b5cde28c5d1d" providerId="ADAL" clId="{80339463-E7B0-4D58-850D-A4BA2C85508D}" dt="2022-08-10T22:20:22.714" v="127" actId="164"/>
          <ac:grpSpMkLst>
            <pc:docMk/>
            <pc:sldMk cId="0" sldId="273"/>
            <ac:grpSpMk id="2" creationId="{5F773FCA-9180-5929-4BFF-319743E8D14C}"/>
          </ac:grpSpMkLst>
        </pc:grpChg>
        <pc:grpChg chg="add mod">
          <ac:chgData name="Allen Jones" userId="02d94172-5d8a-4142-ba50-b5cde28c5d1d" providerId="ADAL" clId="{80339463-E7B0-4D58-850D-A4BA2C85508D}" dt="2022-08-10T22:20:26.267" v="128" actId="1076"/>
          <ac:grpSpMkLst>
            <pc:docMk/>
            <pc:sldMk cId="0" sldId="273"/>
            <ac:grpSpMk id="3" creationId="{2917634E-E7FC-0E24-58F0-1251B085382B}"/>
          </ac:grpSpMkLst>
        </pc:grpChg>
        <pc:picChg chg="mod">
          <ac:chgData name="Allen Jones" userId="02d94172-5d8a-4142-ba50-b5cde28c5d1d" providerId="ADAL" clId="{80339463-E7B0-4D58-850D-A4BA2C85508D}" dt="2022-08-10T22:20:22.714" v="127" actId="164"/>
          <ac:picMkLst>
            <pc:docMk/>
            <pc:sldMk cId="0" sldId="273"/>
            <ac:picMk id="11" creationId="{B6FF6098-1F21-432C-9E63-8CE322483024}"/>
          </ac:picMkLst>
        </pc:picChg>
        <pc:picChg chg="mod">
          <ac:chgData name="Allen Jones" userId="02d94172-5d8a-4142-ba50-b5cde28c5d1d" providerId="ADAL" clId="{80339463-E7B0-4D58-850D-A4BA2C85508D}" dt="2022-08-10T22:20:18.305" v="126" actId="164"/>
          <ac:picMkLst>
            <pc:docMk/>
            <pc:sldMk cId="0" sldId="273"/>
            <ac:picMk id="12" creationId="{D03493BC-2D02-4EAA-A059-E6A7955F0167}"/>
          </ac:picMkLst>
        </pc:picChg>
      </pc:sldChg>
      <pc:sldChg chg="addSp modSp mod">
        <pc:chgData name="Allen Jones" userId="02d94172-5d8a-4142-ba50-b5cde28c5d1d" providerId="ADAL" clId="{80339463-E7B0-4D58-850D-A4BA2C85508D}" dt="2022-08-10T22:21:23.903" v="135" actId="1076"/>
        <pc:sldMkLst>
          <pc:docMk/>
          <pc:sldMk cId="0" sldId="274"/>
        </pc:sldMkLst>
        <pc:spChg chg="mod">
          <ac:chgData name="Allen Jones" userId="02d94172-5d8a-4142-ba50-b5cde28c5d1d" providerId="ADAL" clId="{80339463-E7B0-4D58-850D-A4BA2C85508D}" dt="2022-08-10T22:20:39.700" v="129" actId="1076"/>
          <ac:spMkLst>
            <pc:docMk/>
            <pc:sldMk cId="0" sldId="274"/>
            <ac:spMk id="3" creationId="{00000000-0000-0000-0000-000000000000}"/>
          </ac:spMkLst>
        </pc:spChg>
        <pc:spChg chg="mod">
          <ac:chgData name="Allen Jones" userId="02d94172-5d8a-4142-ba50-b5cde28c5d1d" providerId="ADAL" clId="{80339463-E7B0-4D58-850D-A4BA2C85508D}" dt="2022-08-10T22:20:44.434" v="130" actId="164"/>
          <ac:spMkLst>
            <pc:docMk/>
            <pc:sldMk cId="0" sldId="274"/>
            <ac:spMk id="6" creationId="{00000000-0000-0000-0000-000000000000}"/>
          </ac:spMkLst>
        </pc:spChg>
        <pc:spChg chg="mod">
          <ac:chgData name="Allen Jones" userId="02d94172-5d8a-4142-ba50-b5cde28c5d1d" providerId="ADAL" clId="{80339463-E7B0-4D58-850D-A4BA2C85508D}" dt="2022-08-10T22:20:44.434" v="130" actId="164"/>
          <ac:spMkLst>
            <pc:docMk/>
            <pc:sldMk cId="0" sldId="274"/>
            <ac:spMk id="7" creationId="{00000000-0000-0000-0000-000000000000}"/>
          </ac:spMkLst>
        </pc:spChg>
        <pc:spChg chg="mod">
          <ac:chgData name="Allen Jones" userId="02d94172-5d8a-4142-ba50-b5cde28c5d1d" providerId="ADAL" clId="{80339463-E7B0-4D58-850D-A4BA2C85508D}" dt="2022-08-10T22:20:44.434" v="130" actId="164"/>
          <ac:spMkLst>
            <pc:docMk/>
            <pc:sldMk cId="0" sldId="274"/>
            <ac:spMk id="8" creationId="{00000000-0000-0000-0000-000000000000}"/>
          </ac:spMkLst>
        </pc:spChg>
        <pc:spChg chg="mod">
          <ac:chgData name="Allen Jones" userId="02d94172-5d8a-4142-ba50-b5cde28c5d1d" providerId="ADAL" clId="{80339463-E7B0-4D58-850D-A4BA2C85508D}" dt="2022-08-10T22:20:44.434" v="130" actId="164"/>
          <ac:spMkLst>
            <pc:docMk/>
            <pc:sldMk cId="0" sldId="274"/>
            <ac:spMk id="9" creationId="{00000000-0000-0000-0000-000000000000}"/>
          </ac:spMkLst>
        </pc:spChg>
        <pc:spChg chg="mod">
          <ac:chgData name="Allen Jones" userId="02d94172-5d8a-4142-ba50-b5cde28c5d1d" providerId="ADAL" clId="{80339463-E7B0-4D58-850D-A4BA2C85508D}" dt="2022-08-10T22:20:44.434" v="130" actId="164"/>
          <ac:spMkLst>
            <pc:docMk/>
            <pc:sldMk cId="0" sldId="274"/>
            <ac:spMk id="10" creationId="{00000000-0000-0000-0000-000000000000}"/>
          </ac:spMkLst>
        </pc:spChg>
        <pc:spChg chg="mod">
          <ac:chgData name="Allen Jones" userId="02d94172-5d8a-4142-ba50-b5cde28c5d1d" providerId="ADAL" clId="{80339463-E7B0-4D58-850D-A4BA2C85508D}" dt="2022-08-10T22:20:44.434" v="130" actId="164"/>
          <ac:spMkLst>
            <pc:docMk/>
            <pc:sldMk cId="0" sldId="274"/>
            <ac:spMk id="11" creationId="{00000000-0000-0000-0000-000000000000}"/>
          </ac:spMkLst>
        </pc:spChg>
        <pc:spChg chg="mod">
          <ac:chgData name="Allen Jones" userId="02d94172-5d8a-4142-ba50-b5cde28c5d1d" providerId="ADAL" clId="{80339463-E7B0-4D58-850D-A4BA2C85508D}" dt="2022-08-10T22:20:44.434" v="130" actId="164"/>
          <ac:spMkLst>
            <pc:docMk/>
            <pc:sldMk cId="0" sldId="274"/>
            <ac:spMk id="12" creationId="{00000000-0000-0000-0000-000000000000}"/>
          </ac:spMkLst>
        </pc:spChg>
        <pc:spChg chg="mod">
          <ac:chgData name="Allen Jones" userId="02d94172-5d8a-4142-ba50-b5cde28c5d1d" providerId="ADAL" clId="{80339463-E7B0-4D58-850D-A4BA2C85508D}" dt="2022-08-10T22:20:44.434" v="130" actId="164"/>
          <ac:spMkLst>
            <pc:docMk/>
            <pc:sldMk cId="0" sldId="274"/>
            <ac:spMk id="13" creationId="{00000000-0000-0000-0000-000000000000}"/>
          </ac:spMkLst>
        </pc:spChg>
        <pc:spChg chg="mod">
          <ac:chgData name="Allen Jones" userId="02d94172-5d8a-4142-ba50-b5cde28c5d1d" providerId="ADAL" clId="{80339463-E7B0-4D58-850D-A4BA2C85508D}" dt="2022-08-10T22:20:44.434" v="130" actId="164"/>
          <ac:spMkLst>
            <pc:docMk/>
            <pc:sldMk cId="0" sldId="274"/>
            <ac:spMk id="14" creationId="{00000000-0000-0000-0000-000000000000}"/>
          </ac:spMkLst>
        </pc:spChg>
        <pc:spChg chg="mod">
          <ac:chgData name="Allen Jones" userId="02d94172-5d8a-4142-ba50-b5cde28c5d1d" providerId="ADAL" clId="{80339463-E7B0-4D58-850D-A4BA2C85508D}" dt="2022-08-10T22:20:44.434" v="130" actId="164"/>
          <ac:spMkLst>
            <pc:docMk/>
            <pc:sldMk cId="0" sldId="274"/>
            <ac:spMk id="15" creationId="{00000000-0000-0000-0000-000000000000}"/>
          </ac:spMkLst>
        </pc:spChg>
        <pc:spChg chg="mod">
          <ac:chgData name="Allen Jones" userId="02d94172-5d8a-4142-ba50-b5cde28c5d1d" providerId="ADAL" clId="{80339463-E7B0-4D58-850D-A4BA2C85508D}" dt="2022-08-10T22:20:44.434" v="130" actId="164"/>
          <ac:spMkLst>
            <pc:docMk/>
            <pc:sldMk cId="0" sldId="274"/>
            <ac:spMk id="16" creationId="{00000000-0000-0000-0000-000000000000}"/>
          </ac:spMkLst>
        </pc:spChg>
        <pc:spChg chg="mod">
          <ac:chgData name="Allen Jones" userId="02d94172-5d8a-4142-ba50-b5cde28c5d1d" providerId="ADAL" clId="{80339463-E7B0-4D58-850D-A4BA2C85508D}" dt="2022-08-10T22:21:18.109" v="134" actId="164"/>
          <ac:spMkLst>
            <pc:docMk/>
            <pc:sldMk cId="0" sldId="274"/>
            <ac:spMk id="17" creationId="{00000000-0000-0000-0000-000000000000}"/>
          </ac:spMkLst>
        </pc:spChg>
        <pc:spChg chg="mod">
          <ac:chgData name="Allen Jones" userId="02d94172-5d8a-4142-ba50-b5cde28c5d1d" providerId="ADAL" clId="{80339463-E7B0-4D58-850D-A4BA2C85508D}" dt="2022-08-10T22:21:18.109" v="134" actId="164"/>
          <ac:spMkLst>
            <pc:docMk/>
            <pc:sldMk cId="0" sldId="274"/>
            <ac:spMk id="18" creationId="{00000000-0000-0000-0000-000000000000}"/>
          </ac:spMkLst>
        </pc:spChg>
        <pc:spChg chg="mod">
          <ac:chgData name="Allen Jones" userId="02d94172-5d8a-4142-ba50-b5cde28c5d1d" providerId="ADAL" clId="{80339463-E7B0-4D58-850D-A4BA2C85508D}" dt="2022-08-10T22:20:44.434" v="130" actId="164"/>
          <ac:spMkLst>
            <pc:docMk/>
            <pc:sldMk cId="0" sldId="274"/>
            <ac:spMk id="27" creationId="{3009D679-1E29-4CAD-A2BF-E6AE2B742587}"/>
          </ac:spMkLst>
        </pc:spChg>
        <pc:spChg chg="mod">
          <ac:chgData name="Allen Jones" userId="02d94172-5d8a-4142-ba50-b5cde28c5d1d" providerId="ADAL" clId="{80339463-E7B0-4D58-850D-A4BA2C85508D}" dt="2022-08-10T22:21:11.394" v="133" actId="1076"/>
          <ac:spMkLst>
            <pc:docMk/>
            <pc:sldMk cId="0" sldId="274"/>
            <ac:spMk id="29" creationId="{88F8BC60-9E14-4445-9725-B5C81638FD65}"/>
          </ac:spMkLst>
        </pc:spChg>
        <pc:grpChg chg="add mod">
          <ac:chgData name="Allen Jones" userId="02d94172-5d8a-4142-ba50-b5cde28c5d1d" providerId="ADAL" clId="{80339463-E7B0-4D58-850D-A4BA2C85508D}" dt="2022-08-10T22:21:04.377" v="132" actId="1076"/>
          <ac:grpSpMkLst>
            <pc:docMk/>
            <pc:sldMk cId="0" sldId="274"/>
            <ac:grpSpMk id="2" creationId="{CF3DBC51-62A6-1549-83A7-1933DDD4EEEA}"/>
          </ac:grpSpMkLst>
        </pc:grpChg>
        <pc:grpChg chg="add mod">
          <ac:chgData name="Allen Jones" userId="02d94172-5d8a-4142-ba50-b5cde28c5d1d" providerId="ADAL" clId="{80339463-E7B0-4D58-850D-A4BA2C85508D}" dt="2022-08-10T22:21:23.903" v="135" actId="1076"/>
          <ac:grpSpMkLst>
            <pc:docMk/>
            <pc:sldMk cId="0" sldId="274"/>
            <ac:grpSpMk id="4" creationId="{E2314F8C-5213-4EBD-FE3D-5695AED06291}"/>
          </ac:grpSpMkLst>
        </pc:grpChg>
        <pc:cxnChg chg="mod">
          <ac:chgData name="Allen Jones" userId="02d94172-5d8a-4142-ba50-b5cde28c5d1d" providerId="ADAL" clId="{80339463-E7B0-4D58-850D-A4BA2C85508D}" dt="2022-08-10T22:20:44.434" v="130" actId="164"/>
          <ac:cxnSpMkLst>
            <pc:docMk/>
            <pc:sldMk cId="0" sldId="274"/>
            <ac:cxnSpMk id="28" creationId="{F5EBB13A-109C-44C2-85AE-CABD58CA95E0}"/>
          </ac:cxnSpMkLst>
        </pc:cxnChg>
      </pc:sldChg>
      <pc:sldChg chg="addSp modSp mod">
        <pc:chgData name="Allen Jones" userId="02d94172-5d8a-4142-ba50-b5cde28c5d1d" providerId="ADAL" clId="{80339463-E7B0-4D58-850D-A4BA2C85508D}" dt="2022-08-10T22:32:20.124" v="144" actId="1076"/>
        <pc:sldMkLst>
          <pc:docMk/>
          <pc:sldMk cId="0" sldId="275"/>
        </pc:sldMkLst>
        <pc:spChg chg="mod">
          <ac:chgData name="Allen Jones" userId="02d94172-5d8a-4142-ba50-b5cde28c5d1d" providerId="ADAL" clId="{80339463-E7B0-4D58-850D-A4BA2C85508D}" dt="2022-08-10T22:31:02.138" v="136" actId="1076"/>
          <ac:spMkLst>
            <pc:docMk/>
            <pc:sldMk cId="0" sldId="275"/>
            <ac:spMk id="3" creationId="{00000000-0000-0000-0000-000000000000}"/>
          </ac:spMkLst>
        </pc:spChg>
        <pc:spChg chg="mod">
          <ac:chgData name="Allen Jones" userId="02d94172-5d8a-4142-ba50-b5cde28c5d1d" providerId="ADAL" clId="{80339463-E7B0-4D58-850D-A4BA2C85508D}" dt="2022-08-10T22:32:00.736" v="141" actId="1076"/>
          <ac:spMkLst>
            <pc:docMk/>
            <pc:sldMk cId="0" sldId="275"/>
            <ac:spMk id="6" creationId="{00000000-0000-0000-0000-000000000000}"/>
          </ac:spMkLst>
        </pc:spChg>
        <pc:spChg chg="mod">
          <ac:chgData name="Allen Jones" userId="02d94172-5d8a-4142-ba50-b5cde28c5d1d" providerId="ADAL" clId="{80339463-E7B0-4D58-850D-A4BA2C85508D}" dt="2022-08-10T22:32:13.473" v="143" actId="164"/>
          <ac:spMkLst>
            <pc:docMk/>
            <pc:sldMk cId="0" sldId="275"/>
            <ac:spMk id="7" creationId="{00000000-0000-0000-0000-000000000000}"/>
          </ac:spMkLst>
        </pc:spChg>
        <pc:spChg chg="mod">
          <ac:chgData name="Allen Jones" userId="02d94172-5d8a-4142-ba50-b5cde28c5d1d" providerId="ADAL" clId="{80339463-E7B0-4D58-850D-A4BA2C85508D}" dt="2022-08-10T22:32:13.473" v="143" actId="164"/>
          <ac:spMkLst>
            <pc:docMk/>
            <pc:sldMk cId="0" sldId="275"/>
            <ac:spMk id="8" creationId="{00000000-0000-0000-0000-000000000000}"/>
          </ac:spMkLst>
        </pc:spChg>
        <pc:spChg chg="mod">
          <ac:chgData name="Allen Jones" userId="02d94172-5d8a-4142-ba50-b5cde28c5d1d" providerId="ADAL" clId="{80339463-E7B0-4D58-850D-A4BA2C85508D}" dt="2022-08-10T22:32:08.019" v="142" actId="1076"/>
          <ac:spMkLst>
            <pc:docMk/>
            <pc:sldMk cId="0" sldId="275"/>
            <ac:spMk id="14" creationId="{C51C9EF2-F19F-47BB-9860-914B3A93DF3F}"/>
          </ac:spMkLst>
        </pc:spChg>
        <pc:grpChg chg="add mod">
          <ac:chgData name="Allen Jones" userId="02d94172-5d8a-4142-ba50-b5cde28c5d1d" providerId="ADAL" clId="{80339463-E7B0-4D58-850D-A4BA2C85508D}" dt="2022-08-10T22:32:20.124" v="144" actId="1076"/>
          <ac:grpSpMkLst>
            <pc:docMk/>
            <pc:sldMk cId="0" sldId="275"/>
            <ac:grpSpMk id="2" creationId="{B12D02A0-8288-6102-2FCC-DB5A5399DE50}"/>
          </ac:grpSpMkLst>
        </pc:grpChg>
        <pc:graphicFrameChg chg="mod modGraphic">
          <ac:chgData name="Allen Jones" userId="02d94172-5d8a-4142-ba50-b5cde28c5d1d" providerId="ADAL" clId="{80339463-E7B0-4D58-850D-A4BA2C85508D}" dt="2022-08-10T22:32:00.736" v="141" actId="1076"/>
          <ac:graphicFrameMkLst>
            <pc:docMk/>
            <pc:sldMk cId="0" sldId="275"/>
            <ac:graphicFrameMk id="13" creationId="{27A7A8E7-A3D7-4FF0-977A-CD52F1DC60BA}"/>
          </ac:graphicFrameMkLst>
        </pc:graphicFrameChg>
      </pc:sldChg>
      <pc:sldChg chg="addSp modSp mod">
        <pc:chgData name="Allen Jones" userId="02d94172-5d8a-4142-ba50-b5cde28c5d1d" providerId="ADAL" clId="{80339463-E7B0-4D58-850D-A4BA2C85508D}" dt="2022-08-10T22:33:19.752" v="150" actId="1076"/>
        <pc:sldMkLst>
          <pc:docMk/>
          <pc:sldMk cId="0" sldId="276"/>
        </pc:sldMkLst>
        <pc:spChg chg="mod">
          <ac:chgData name="Allen Jones" userId="02d94172-5d8a-4142-ba50-b5cde28c5d1d" providerId="ADAL" clId="{80339463-E7B0-4D58-850D-A4BA2C85508D}" dt="2022-08-10T22:32:39.851" v="146" actId="14100"/>
          <ac:spMkLst>
            <pc:docMk/>
            <pc:sldMk cId="0" sldId="276"/>
            <ac:spMk id="5" creationId="{00000000-0000-0000-0000-000000000000}"/>
          </ac:spMkLst>
        </pc:spChg>
        <pc:spChg chg="mod">
          <ac:chgData name="Allen Jones" userId="02d94172-5d8a-4142-ba50-b5cde28c5d1d" providerId="ADAL" clId="{80339463-E7B0-4D58-850D-A4BA2C85508D}" dt="2022-08-10T22:32:39.851" v="146" actId="14100"/>
          <ac:spMkLst>
            <pc:docMk/>
            <pc:sldMk cId="0" sldId="276"/>
            <ac:spMk id="6" creationId="{00000000-0000-0000-0000-000000000000}"/>
          </ac:spMkLst>
        </pc:spChg>
        <pc:spChg chg="mod">
          <ac:chgData name="Allen Jones" userId="02d94172-5d8a-4142-ba50-b5cde28c5d1d" providerId="ADAL" clId="{80339463-E7B0-4D58-850D-A4BA2C85508D}" dt="2022-08-10T22:32:39.851" v="146" actId="14100"/>
          <ac:spMkLst>
            <pc:docMk/>
            <pc:sldMk cId="0" sldId="276"/>
            <ac:spMk id="7" creationId="{00000000-0000-0000-0000-000000000000}"/>
          </ac:spMkLst>
        </pc:spChg>
        <pc:spChg chg="mod">
          <ac:chgData name="Allen Jones" userId="02d94172-5d8a-4142-ba50-b5cde28c5d1d" providerId="ADAL" clId="{80339463-E7B0-4D58-850D-A4BA2C85508D}" dt="2022-08-10T22:32:54.292" v="147" actId="1076"/>
          <ac:spMkLst>
            <pc:docMk/>
            <pc:sldMk cId="0" sldId="276"/>
            <ac:spMk id="8" creationId="{00000000-0000-0000-0000-000000000000}"/>
          </ac:spMkLst>
        </pc:spChg>
        <pc:spChg chg="mod">
          <ac:chgData name="Allen Jones" userId="02d94172-5d8a-4142-ba50-b5cde28c5d1d" providerId="ADAL" clId="{80339463-E7B0-4D58-850D-A4BA2C85508D}" dt="2022-08-10T22:32:59.969" v="148" actId="164"/>
          <ac:spMkLst>
            <pc:docMk/>
            <pc:sldMk cId="0" sldId="276"/>
            <ac:spMk id="10" creationId="{00000000-0000-0000-0000-000000000000}"/>
          </ac:spMkLst>
        </pc:spChg>
        <pc:spChg chg="mod">
          <ac:chgData name="Allen Jones" userId="02d94172-5d8a-4142-ba50-b5cde28c5d1d" providerId="ADAL" clId="{80339463-E7B0-4D58-850D-A4BA2C85508D}" dt="2022-08-10T22:32:59.969" v="148" actId="164"/>
          <ac:spMkLst>
            <pc:docMk/>
            <pc:sldMk cId="0" sldId="276"/>
            <ac:spMk id="11" creationId="{00000000-0000-0000-0000-000000000000}"/>
          </ac:spMkLst>
        </pc:spChg>
        <pc:spChg chg="mod">
          <ac:chgData name="Allen Jones" userId="02d94172-5d8a-4142-ba50-b5cde28c5d1d" providerId="ADAL" clId="{80339463-E7B0-4D58-850D-A4BA2C85508D}" dt="2022-08-10T22:33:19.752" v="150" actId="1076"/>
          <ac:spMkLst>
            <pc:docMk/>
            <pc:sldMk cId="0" sldId="276"/>
            <ac:spMk id="21" creationId="{B03CBF83-D51D-4889-A798-0157EB5932C7}"/>
          </ac:spMkLst>
        </pc:spChg>
        <pc:grpChg chg="add mod">
          <ac:chgData name="Allen Jones" userId="02d94172-5d8a-4142-ba50-b5cde28c5d1d" providerId="ADAL" clId="{80339463-E7B0-4D58-850D-A4BA2C85508D}" dt="2022-08-10T22:33:06.916" v="149" actId="1076"/>
          <ac:grpSpMkLst>
            <pc:docMk/>
            <pc:sldMk cId="0" sldId="276"/>
            <ac:grpSpMk id="2" creationId="{1400300C-269A-B1A0-C86B-4C08DFDF24CE}"/>
          </ac:grpSpMkLst>
        </pc:grpChg>
        <pc:graphicFrameChg chg="mod modGraphic">
          <ac:chgData name="Allen Jones" userId="02d94172-5d8a-4142-ba50-b5cde28c5d1d" providerId="ADAL" clId="{80339463-E7B0-4D58-850D-A4BA2C85508D}" dt="2022-08-10T22:32:39.851" v="146" actId="14100"/>
          <ac:graphicFrameMkLst>
            <pc:docMk/>
            <pc:sldMk cId="0" sldId="276"/>
            <ac:graphicFrameMk id="4" creationId="{00000000-0000-0000-0000-000000000000}"/>
          </ac:graphicFrameMkLst>
        </pc:graphicFrameChg>
      </pc:sldChg>
      <pc:sldChg chg="modSp mod">
        <pc:chgData name="Allen Jones" userId="02d94172-5d8a-4142-ba50-b5cde28c5d1d" providerId="ADAL" clId="{80339463-E7B0-4D58-850D-A4BA2C85508D}" dt="2022-08-10T22:33:36.210" v="151" actId="1076"/>
        <pc:sldMkLst>
          <pc:docMk/>
          <pc:sldMk cId="0" sldId="277"/>
        </pc:sldMkLst>
        <pc:spChg chg="mod">
          <ac:chgData name="Allen Jones" userId="02d94172-5d8a-4142-ba50-b5cde28c5d1d" providerId="ADAL" clId="{80339463-E7B0-4D58-850D-A4BA2C85508D}" dt="2022-08-10T21:54:26.024" v="0"/>
          <ac:spMkLst>
            <pc:docMk/>
            <pc:sldMk cId="0" sldId="277"/>
            <ac:spMk id="3" creationId="{00000000-0000-0000-0000-000000000000}"/>
          </ac:spMkLst>
        </pc:spChg>
        <pc:spChg chg="mod">
          <ac:chgData name="Allen Jones" userId="02d94172-5d8a-4142-ba50-b5cde28c5d1d" providerId="ADAL" clId="{80339463-E7B0-4D58-850D-A4BA2C85508D}" dt="2022-08-10T21:54:26.024" v="0"/>
          <ac:spMkLst>
            <pc:docMk/>
            <pc:sldMk cId="0" sldId="277"/>
            <ac:spMk id="5" creationId="{00000000-0000-0000-0000-000000000000}"/>
          </ac:spMkLst>
        </pc:spChg>
        <pc:spChg chg="mod">
          <ac:chgData name="Allen Jones" userId="02d94172-5d8a-4142-ba50-b5cde28c5d1d" providerId="ADAL" clId="{80339463-E7B0-4D58-850D-A4BA2C85508D}" dt="2022-08-10T22:33:36.210" v="151" actId="1076"/>
          <ac:spMkLst>
            <pc:docMk/>
            <pc:sldMk cId="0" sldId="277"/>
            <ac:spMk id="8" creationId="{00000000-0000-0000-0000-000000000000}"/>
          </ac:spMkLst>
        </pc:spChg>
        <pc:spChg chg="mod">
          <ac:chgData name="Allen Jones" userId="02d94172-5d8a-4142-ba50-b5cde28c5d1d" providerId="ADAL" clId="{80339463-E7B0-4D58-850D-A4BA2C85508D}" dt="2022-08-10T21:54:26.024" v="0"/>
          <ac:spMkLst>
            <pc:docMk/>
            <pc:sldMk cId="0" sldId="277"/>
            <ac:spMk id="9" creationId="{8FAAA161-FF2D-4CDF-9382-064D50B0A01F}"/>
          </ac:spMkLst>
        </pc:spChg>
        <pc:spChg chg="mod">
          <ac:chgData name="Allen Jones" userId="02d94172-5d8a-4142-ba50-b5cde28c5d1d" providerId="ADAL" clId="{80339463-E7B0-4D58-850D-A4BA2C85508D}" dt="2022-08-10T21:54:26.024" v="0"/>
          <ac:spMkLst>
            <pc:docMk/>
            <pc:sldMk cId="0" sldId="277"/>
            <ac:spMk id="10" creationId="{B0240B9C-35F5-4A67-8510-6255021FDAF5}"/>
          </ac:spMkLst>
        </pc:spChg>
        <pc:spChg chg="mod">
          <ac:chgData name="Allen Jones" userId="02d94172-5d8a-4142-ba50-b5cde28c5d1d" providerId="ADAL" clId="{80339463-E7B0-4D58-850D-A4BA2C85508D}" dt="2022-08-10T21:54:26.024" v="0"/>
          <ac:spMkLst>
            <pc:docMk/>
            <pc:sldMk cId="0" sldId="277"/>
            <ac:spMk id="11" creationId="{5C37B996-A635-4E44-B801-72DF309F3E02}"/>
          </ac:spMkLst>
        </pc:spChg>
        <pc:spChg chg="mod">
          <ac:chgData name="Allen Jones" userId="02d94172-5d8a-4142-ba50-b5cde28c5d1d" providerId="ADAL" clId="{80339463-E7B0-4D58-850D-A4BA2C85508D}" dt="2022-08-10T21:54:26.024" v="0"/>
          <ac:spMkLst>
            <pc:docMk/>
            <pc:sldMk cId="0" sldId="277"/>
            <ac:spMk id="12" creationId="{D1667539-C798-4768-B81B-4023E73F4D20}"/>
          </ac:spMkLst>
        </pc:spChg>
        <pc:picChg chg="mod">
          <ac:chgData name="Allen Jones" userId="02d94172-5d8a-4142-ba50-b5cde28c5d1d" providerId="ADAL" clId="{80339463-E7B0-4D58-850D-A4BA2C85508D}" dt="2022-08-10T21:54:26.024" v="0"/>
          <ac:picMkLst>
            <pc:docMk/>
            <pc:sldMk cId="0" sldId="277"/>
            <ac:picMk id="18" creationId="{93324794-1E9F-416B-A1D2-06746B035E30}"/>
          </ac:picMkLst>
        </pc:picChg>
      </pc:sldChg>
      <pc:sldChg chg="addSp modSp mod">
        <pc:chgData name="Allen Jones" userId="02d94172-5d8a-4142-ba50-b5cde28c5d1d" providerId="ADAL" clId="{80339463-E7B0-4D58-850D-A4BA2C85508D}" dt="2022-08-10T22:33:49.175" v="153" actId="1076"/>
        <pc:sldMkLst>
          <pc:docMk/>
          <pc:sldMk cId="0" sldId="278"/>
        </pc:sldMkLst>
        <pc:spChg chg="mod">
          <ac:chgData name="Allen Jones" userId="02d94172-5d8a-4142-ba50-b5cde28c5d1d" providerId="ADAL" clId="{80339463-E7B0-4D58-850D-A4BA2C85508D}" dt="2022-08-10T21:54:26.024" v="0"/>
          <ac:spMkLst>
            <pc:docMk/>
            <pc:sldMk cId="0" sldId="278"/>
            <ac:spMk id="3" creationId="{00000000-0000-0000-0000-000000000000}"/>
          </ac:spMkLst>
        </pc:spChg>
        <pc:spChg chg="mod">
          <ac:chgData name="Allen Jones" userId="02d94172-5d8a-4142-ba50-b5cde28c5d1d" providerId="ADAL" clId="{80339463-E7B0-4D58-850D-A4BA2C85508D}" dt="2022-08-10T21:54:26.024" v="0"/>
          <ac:spMkLst>
            <pc:docMk/>
            <pc:sldMk cId="0" sldId="278"/>
            <ac:spMk id="4" creationId="{00000000-0000-0000-0000-000000000000}"/>
          </ac:spMkLst>
        </pc:spChg>
        <pc:spChg chg="mod">
          <ac:chgData name="Allen Jones" userId="02d94172-5d8a-4142-ba50-b5cde28c5d1d" providerId="ADAL" clId="{80339463-E7B0-4D58-850D-A4BA2C85508D}" dt="2022-08-10T22:33:45.705" v="152" actId="164"/>
          <ac:spMkLst>
            <pc:docMk/>
            <pc:sldMk cId="0" sldId="278"/>
            <ac:spMk id="5" creationId="{00000000-0000-0000-0000-000000000000}"/>
          </ac:spMkLst>
        </pc:spChg>
        <pc:spChg chg="mod">
          <ac:chgData name="Allen Jones" userId="02d94172-5d8a-4142-ba50-b5cde28c5d1d" providerId="ADAL" clId="{80339463-E7B0-4D58-850D-A4BA2C85508D}" dt="2022-08-10T22:33:45.705" v="152" actId="164"/>
          <ac:spMkLst>
            <pc:docMk/>
            <pc:sldMk cId="0" sldId="278"/>
            <ac:spMk id="12" creationId="{9FDCE932-AEFE-4877-A1F4-ABDF69400BA5}"/>
          </ac:spMkLst>
        </pc:spChg>
        <pc:grpChg chg="add mod">
          <ac:chgData name="Allen Jones" userId="02d94172-5d8a-4142-ba50-b5cde28c5d1d" providerId="ADAL" clId="{80339463-E7B0-4D58-850D-A4BA2C85508D}" dt="2022-08-10T22:33:49.175" v="153" actId="1076"/>
          <ac:grpSpMkLst>
            <pc:docMk/>
            <pc:sldMk cId="0" sldId="278"/>
            <ac:grpSpMk id="2" creationId="{1DC0F574-0A83-F9CF-AE38-7D05EBEC1E68}"/>
          </ac:grpSpMkLst>
        </pc:grpChg>
      </pc:sldChg>
      <pc:sldChg chg="addSp modSp mod">
        <pc:chgData name="Allen Jones" userId="02d94172-5d8a-4142-ba50-b5cde28c5d1d" providerId="ADAL" clId="{80339463-E7B0-4D58-850D-A4BA2C85508D}" dt="2022-08-10T22:33:59.883" v="155" actId="1076"/>
        <pc:sldMkLst>
          <pc:docMk/>
          <pc:sldMk cId="0" sldId="279"/>
        </pc:sldMkLst>
        <pc:spChg chg="mod">
          <ac:chgData name="Allen Jones" userId="02d94172-5d8a-4142-ba50-b5cde28c5d1d" providerId="ADAL" clId="{80339463-E7B0-4D58-850D-A4BA2C85508D}" dt="2022-08-10T21:54:26.024" v="0"/>
          <ac:spMkLst>
            <pc:docMk/>
            <pc:sldMk cId="0" sldId="279"/>
            <ac:spMk id="3" creationId="{00000000-0000-0000-0000-000000000000}"/>
          </ac:spMkLst>
        </pc:spChg>
        <pc:spChg chg="mod">
          <ac:chgData name="Allen Jones" userId="02d94172-5d8a-4142-ba50-b5cde28c5d1d" providerId="ADAL" clId="{80339463-E7B0-4D58-850D-A4BA2C85508D}" dt="2022-08-10T21:54:26.024" v="0"/>
          <ac:spMkLst>
            <pc:docMk/>
            <pc:sldMk cId="0" sldId="279"/>
            <ac:spMk id="4" creationId="{00000000-0000-0000-0000-000000000000}"/>
          </ac:spMkLst>
        </pc:spChg>
        <pc:spChg chg="mod">
          <ac:chgData name="Allen Jones" userId="02d94172-5d8a-4142-ba50-b5cde28c5d1d" providerId="ADAL" clId="{80339463-E7B0-4D58-850D-A4BA2C85508D}" dt="2022-08-10T22:33:55.427" v="154" actId="164"/>
          <ac:spMkLst>
            <pc:docMk/>
            <pc:sldMk cId="0" sldId="279"/>
            <ac:spMk id="5" creationId="{00000000-0000-0000-0000-000000000000}"/>
          </ac:spMkLst>
        </pc:spChg>
        <pc:spChg chg="mod">
          <ac:chgData name="Allen Jones" userId="02d94172-5d8a-4142-ba50-b5cde28c5d1d" providerId="ADAL" clId="{80339463-E7B0-4D58-850D-A4BA2C85508D}" dt="2022-08-10T22:33:55.427" v="154" actId="164"/>
          <ac:spMkLst>
            <pc:docMk/>
            <pc:sldMk cId="0" sldId="279"/>
            <ac:spMk id="6" creationId="{00000000-0000-0000-0000-000000000000}"/>
          </ac:spMkLst>
        </pc:spChg>
        <pc:grpChg chg="add mod">
          <ac:chgData name="Allen Jones" userId="02d94172-5d8a-4142-ba50-b5cde28c5d1d" providerId="ADAL" clId="{80339463-E7B0-4D58-850D-A4BA2C85508D}" dt="2022-08-10T22:33:59.883" v="155" actId="1076"/>
          <ac:grpSpMkLst>
            <pc:docMk/>
            <pc:sldMk cId="0" sldId="279"/>
            <ac:grpSpMk id="2" creationId="{0E57E293-53BE-33E5-511C-CFEB493D18E9}"/>
          </ac:grpSpMkLst>
        </pc:grpChg>
      </pc:sldChg>
      <pc:sldChg chg="addSp modSp mod">
        <pc:chgData name="Allen Jones" userId="02d94172-5d8a-4142-ba50-b5cde28c5d1d" providerId="ADAL" clId="{80339463-E7B0-4D58-850D-A4BA2C85508D}" dt="2022-08-10T22:34:10.832" v="157" actId="1076"/>
        <pc:sldMkLst>
          <pc:docMk/>
          <pc:sldMk cId="0" sldId="280"/>
        </pc:sldMkLst>
        <pc:spChg chg="mod">
          <ac:chgData name="Allen Jones" userId="02d94172-5d8a-4142-ba50-b5cde28c5d1d" providerId="ADAL" clId="{80339463-E7B0-4D58-850D-A4BA2C85508D}" dt="2022-08-10T21:54:26.024" v="0"/>
          <ac:spMkLst>
            <pc:docMk/>
            <pc:sldMk cId="0" sldId="280"/>
            <ac:spMk id="3" creationId="{00000000-0000-0000-0000-000000000000}"/>
          </ac:spMkLst>
        </pc:spChg>
        <pc:spChg chg="mod">
          <ac:chgData name="Allen Jones" userId="02d94172-5d8a-4142-ba50-b5cde28c5d1d" providerId="ADAL" clId="{80339463-E7B0-4D58-850D-A4BA2C85508D}" dt="2022-08-10T21:54:26.024" v="0"/>
          <ac:spMkLst>
            <pc:docMk/>
            <pc:sldMk cId="0" sldId="280"/>
            <ac:spMk id="5" creationId="{00000000-0000-0000-0000-000000000000}"/>
          </ac:spMkLst>
        </pc:spChg>
        <pc:spChg chg="mod">
          <ac:chgData name="Allen Jones" userId="02d94172-5d8a-4142-ba50-b5cde28c5d1d" providerId="ADAL" clId="{80339463-E7B0-4D58-850D-A4BA2C85508D}" dt="2022-08-10T22:34:07.410" v="156" actId="164"/>
          <ac:spMkLst>
            <pc:docMk/>
            <pc:sldMk cId="0" sldId="280"/>
            <ac:spMk id="6" creationId="{00000000-0000-0000-0000-000000000000}"/>
          </ac:spMkLst>
        </pc:spChg>
        <pc:spChg chg="mod">
          <ac:chgData name="Allen Jones" userId="02d94172-5d8a-4142-ba50-b5cde28c5d1d" providerId="ADAL" clId="{80339463-E7B0-4D58-850D-A4BA2C85508D}" dt="2022-08-10T22:34:07.410" v="156" actId="164"/>
          <ac:spMkLst>
            <pc:docMk/>
            <pc:sldMk cId="0" sldId="280"/>
            <ac:spMk id="7" creationId="{00000000-0000-0000-0000-000000000000}"/>
          </ac:spMkLst>
        </pc:spChg>
        <pc:grpChg chg="add mod">
          <ac:chgData name="Allen Jones" userId="02d94172-5d8a-4142-ba50-b5cde28c5d1d" providerId="ADAL" clId="{80339463-E7B0-4D58-850D-A4BA2C85508D}" dt="2022-08-10T22:34:10.832" v="157" actId="1076"/>
          <ac:grpSpMkLst>
            <pc:docMk/>
            <pc:sldMk cId="0" sldId="280"/>
            <ac:grpSpMk id="2" creationId="{06017C2C-B6A1-AF0A-0704-48505424705C}"/>
          </ac:grpSpMkLst>
        </pc:grpChg>
      </pc:sldChg>
      <pc:sldChg chg="modSp mod">
        <pc:chgData name="Allen Jones" userId="02d94172-5d8a-4142-ba50-b5cde28c5d1d" providerId="ADAL" clId="{80339463-E7B0-4D58-850D-A4BA2C85508D}" dt="2022-08-10T21:54:54.259" v="2" actId="1076"/>
        <pc:sldMkLst>
          <pc:docMk/>
          <pc:sldMk cId="78469418" sldId="281"/>
        </pc:sldMkLst>
        <pc:spChg chg="mod">
          <ac:chgData name="Allen Jones" userId="02d94172-5d8a-4142-ba50-b5cde28c5d1d" providerId="ADAL" clId="{80339463-E7B0-4D58-850D-A4BA2C85508D}" dt="2022-08-10T21:54:26.024" v="0"/>
          <ac:spMkLst>
            <pc:docMk/>
            <pc:sldMk cId="78469418" sldId="281"/>
            <ac:spMk id="14" creationId="{4802A7E0-C376-4F8B-88AE-79E25A525C46}"/>
          </ac:spMkLst>
        </pc:spChg>
        <pc:spChg chg="mod">
          <ac:chgData name="Allen Jones" userId="02d94172-5d8a-4142-ba50-b5cde28c5d1d" providerId="ADAL" clId="{80339463-E7B0-4D58-850D-A4BA2C85508D}" dt="2022-08-10T21:54:49.856" v="1" actId="1076"/>
          <ac:spMkLst>
            <pc:docMk/>
            <pc:sldMk cId="78469418" sldId="281"/>
            <ac:spMk id="15" creationId="{35C8D685-3F3D-47A7-AD84-F4CFA366B0EE}"/>
          </ac:spMkLst>
        </pc:spChg>
        <pc:spChg chg="mod">
          <ac:chgData name="Allen Jones" userId="02d94172-5d8a-4142-ba50-b5cde28c5d1d" providerId="ADAL" clId="{80339463-E7B0-4D58-850D-A4BA2C85508D}" dt="2022-08-10T21:54:26.024" v="0"/>
          <ac:spMkLst>
            <pc:docMk/>
            <pc:sldMk cId="78469418" sldId="281"/>
            <ac:spMk id="16" creationId="{31E11FA6-988F-425E-92A4-2CA24C58BF23}"/>
          </ac:spMkLst>
        </pc:spChg>
        <pc:spChg chg="mod">
          <ac:chgData name="Allen Jones" userId="02d94172-5d8a-4142-ba50-b5cde28c5d1d" providerId="ADAL" clId="{80339463-E7B0-4D58-850D-A4BA2C85508D}" dt="2022-08-10T21:54:54.259" v="2" actId="1076"/>
          <ac:spMkLst>
            <pc:docMk/>
            <pc:sldMk cId="78469418" sldId="281"/>
            <ac:spMk id="17" creationId="{4448E640-6362-4050-9AD3-4D2B7B912CA6}"/>
          </ac:spMkLst>
        </pc:spChg>
      </pc:sldChg>
      <pc:sldChg chg="add del">
        <pc:chgData name="Allen Jones" userId="02d94172-5d8a-4142-ba50-b5cde28c5d1d" providerId="ADAL" clId="{80339463-E7B0-4D58-850D-A4BA2C85508D}" dt="2022-08-10T22:02:08.264" v="26"/>
        <pc:sldMkLst>
          <pc:docMk/>
          <pc:sldMk cId="1687313002" sldId="282"/>
        </pc:sldMkLst>
      </pc:sldChg>
      <pc:sldChg chg="add del">
        <pc:chgData name="Allen Jones" userId="02d94172-5d8a-4142-ba50-b5cde28c5d1d" providerId="ADAL" clId="{80339463-E7B0-4D58-850D-A4BA2C85508D}" dt="2022-08-10T22:01:12.416" v="20" actId="47"/>
        <pc:sldMkLst>
          <pc:docMk/>
          <pc:sldMk cId="2980332798" sldId="282"/>
        </pc:sldMkLst>
      </pc:sldChg>
      <pc:sldChg chg="add del">
        <pc:chgData name="Allen Jones" userId="02d94172-5d8a-4142-ba50-b5cde28c5d1d" providerId="ADAL" clId="{80339463-E7B0-4D58-850D-A4BA2C85508D}" dt="2022-08-10T22:01:40.877" v="23" actId="47"/>
        <pc:sldMkLst>
          <pc:docMk/>
          <pc:sldMk cId="4253619447" sldId="282"/>
        </pc:sldMkLst>
      </pc:sldChg>
      <pc:sldMasterChg chg="modSp modSldLayout">
        <pc:chgData name="Allen Jones" userId="02d94172-5d8a-4142-ba50-b5cde28c5d1d" providerId="ADAL" clId="{80339463-E7B0-4D58-850D-A4BA2C85508D}" dt="2022-08-10T21:54:26.024" v="0"/>
        <pc:sldMasterMkLst>
          <pc:docMk/>
          <pc:sldMasterMk cId="0" sldId="2147483648"/>
        </pc:sldMasterMkLst>
        <pc:spChg chg="mod">
          <ac:chgData name="Allen Jones" userId="02d94172-5d8a-4142-ba50-b5cde28c5d1d" providerId="ADAL" clId="{80339463-E7B0-4D58-850D-A4BA2C85508D}" dt="2022-08-10T21:54:26.024" v="0"/>
          <ac:spMkLst>
            <pc:docMk/>
            <pc:sldMasterMk cId="0" sldId="2147483648"/>
            <ac:spMk id="9" creationId="{654D9103-E471-4039-9DC9-9C3A5B892BA2}"/>
          </ac:spMkLst>
        </pc:spChg>
        <pc:spChg chg="mod">
          <ac:chgData name="Allen Jones" userId="02d94172-5d8a-4142-ba50-b5cde28c5d1d" providerId="ADAL" clId="{80339463-E7B0-4D58-850D-A4BA2C85508D}" dt="2022-08-10T21:54:26.024" v="0"/>
          <ac:spMkLst>
            <pc:docMk/>
            <pc:sldMasterMk cId="0" sldId="2147483648"/>
            <ac:spMk id="16" creationId="{00000000-0000-0000-0000-000000000000}"/>
          </ac:spMkLst>
        </pc:spChg>
        <pc:spChg chg="mod">
          <ac:chgData name="Allen Jones" userId="02d94172-5d8a-4142-ba50-b5cde28c5d1d" providerId="ADAL" clId="{80339463-E7B0-4D58-850D-A4BA2C85508D}" dt="2022-08-10T21:54:26.024" v="0"/>
          <ac:spMkLst>
            <pc:docMk/>
            <pc:sldMasterMk cId="0" sldId="2147483648"/>
            <ac:spMk id="17" creationId="{00000000-0000-0000-0000-000000000000}"/>
          </ac:spMkLst>
        </pc:spChg>
        <pc:picChg chg="mod">
          <ac:chgData name="Allen Jones" userId="02d94172-5d8a-4142-ba50-b5cde28c5d1d" providerId="ADAL" clId="{80339463-E7B0-4D58-850D-A4BA2C85508D}" dt="2022-08-10T21:54:26.024" v="0"/>
          <ac:picMkLst>
            <pc:docMk/>
            <pc:sldMasterMk cId="0" sldId="2147483648"/>
            <ac:picMk id="8" creationId="{31937CE8-79C0-4A71-9ED2-0793FAAC4B03}"/>
          </ac:picMkLst>
        </pc:picChg>
        <pc:sldLayoutChg chg="modSp">
          <pc:chgData name="Allen Jones" userId="02d94172-5d8a-4142-ba50-b5cde28c5d1d" providerId="ADAL" clId="{80339463-E7B0-4D58-850D-A4BA2C85508D}" dt="2022-08-10T21:54:26.024" v="0"/>
          <pc:sldLayoutMkLst>
            <pc:docMk/>
            <pc:sldMasterMk cId="0" sldId="2147483648"/>
            <pc:sldLayoutMk cId="0" sldId="2147483661"/>
          </pc:sldLayoutMkLst>
          <pc:spChg chg="mod">
            <ac:chgData name="Allen Jones" userId="02d94172-5d8a-4142-ba50-b5cde28c5d1d" providerId="ADAL" clId="{80339463-E7B0-4D58-850D-A4BA2C85508D}" dt="2022-08-10T21:54:26.024" v="0"/>
            <ac:spMkLst>
              <pc:docMk/>
              <pc:sldMasterMk cId="0" sldId="2147483648"/>
              <pc:sldLayoutMk cId="0" sldId="2147483661"/>
              <ac:spMk id="16" creationId="{4FE5A0DB-08DE-4C20-B1E7-8A1C0BFA375B}"/>
            </ac:spMkLst>
          </pc:spChg>
        </pc:sldLayoutChg>
        <pc:sldLayoutChg chg="modSp">
          <pc:chgData name="Allen Jones" userId="02d94172-5d8a-4142-ba50-b5cde28c5d1d" providerId="ADAL" clId="{80339463-E7B0-4D58-850D-A4BA2C85508D}" dt="2022-08-10T21:54:26.024" v="0"/>
          <pc:sldLayoutMkLst>
            <pc:docMk/>
            <pc:sldMasterMk cId="0" sldId="2147483648"/>
            <pc:sldLayoutMk cId="0" sldId="2147483662"/>
          </pc:sldLayoutMkLst>
          <pc:spChg chg="mod">
            <ac:chgData name="Allen Jones" userId="02d94172-5d8a-4142-ba50-b5cde28c5d1d" providerId="ADAL" clId="{80339463-E7B0-4D58-850D-A4BA2C85508D}" dt="2022-08-10T21:54:26.024" v="0"/>
            <ac:spMkLst>
              <pc:docMk/>
              <pc:sldMasterMk cId="0" sldId="2147483648"/>
              <pc:sldLayoutMk cId="0" sldId="2147483662"/>
              <ac:spMk id="2" creationId="{00000000-0000-0000-0000-000000000000}"/>
            </ac:spMkLst>
          </pc:spChg>
          <pc:spChg chg="mod">
            <ac:chgData name="Allen Jones" userId="02d94172-5d8a-4142-ba50-b5cde28c5d1d" providerId="ADAL" clId="{80339463-E7B0-4D58-850D-A4BA2C85508D}" dt="2022-08-10T21:54:26.024" v="0"/>
            <ac:spMkLst>
              <pc:docMk/>
              <pc:sldMasterMk cId="0" sldId="2147483648"/>
              <pc:sldLayoutMk cId="0" sldId="2147483662"/>
              <ac:spMk id="15" creationId="{87E5E6C1-5318-4706-A92D-4097D9271395}"/>
            </ac:spMkLst>
          </pc:spChg>
          <pc:spChg chg="mod">
            <ac:chgData name="Allen Jones" userId="02d94172-5d8a-4142-ba50-b5cde28c5d1d" providerId="ADAL" clId="{80339463-E7B0-4D58-850D-A4BA2C85508D}" dt="2022-08-10T21:54:26.024" v="0"/>
            <ac:spMkLst>
              <pc:docMk/>
              <pc:sldMasterMk cId="0" sldId="2147483648"/>
              <pc:sldLayoutMk cId="0" sldId="2147483662"/>
              <ac:spMk id="17" creationId="{F498BB8D-EA04-4DCA-8E11-6B1B2A49A41C}"/>
            </ac:spMkLst>
          </pc:spChg>
          <pc:picChg chg="mod">
            <ac:chgData name="Allen Jones" userId="02d94172-5d8a-4142-ba50-b5cde28c5d1d" providerId="ADAL" clId="{80339463-E7B0-4D58-850D-A4BA2C85508D}" dt="2022-08-10T21:54:26.024" v="0"/>
            <ac:picMkLst>
              <pc:docMk/>
              <pc:sldMasterMk cId="0" sldId="2147483648"/>
              <pc:sldLayoutMk cId="0" sldId="2147483662"/>
              <ac:picMk id="8" creationId="{BBC0DE94-2D72-4520-BBDA-C6A0DF281EE1}"/>
            </ac:picMkLst>
          </pc:picChg>
        </pc:sldLayoutChg>
        <pc:sldLayoutChg chg="modSp">
          <pc:chgData name="Allen Jones" userId="02d94172-5d8a-4142-ba50-b5cde28c5d1d" providerId="ADAL" clId="{80339463-E7B0-4D58-850D-A4BA2C85508D}" dt="2022-08-10T21:54:26.024" v="0"/>
          <pc:sldLayoutMkLst>
            <pc:docMk/>
            <pc:sldMasterMk cId="0" sldId="2147483648"/>
            <pc:sldLayoutMk cId="0" sldId="2147483663"/>
          </pc:sldLayoutMkLst>
          <pc:spChg chg="mod">
            <ac:chgData name="Allen Jones" userId="02d94172-5d8a-4142-ba50-b5cde28c5d1d" providerId="ADAL" clId="{80339463-E7B0-4D58-850D-A4BA2C85508D}" dt="2022-08-10T21:54:26.024" v="0"/>
            <ac:spMkLst>
              <pc:docMk/>
              <pc:sldMasterMk cId="0" sldId="2147483648"/>
              <pc:sldLayoutMk cId="0" sldId="2147483663"/>
              <ac:spMk id="2" creationId="{00000000-0000-0000-0000-000000000000}"/>
            </ac:spMkLst>
          </pc:spChg>
          <pc:spChg chg="mod">
            <ac:chgData name="Allen Jones" userId="02d94172-5d8a-4142-ba50-b5cde28c5d1d" providerId="ADAL" clId="{80339463-E7B0-4D58-850D-A4BA2C85508D}" dt="2022-08-10T21:54:26.024" v="0"/>
            <ac:spMkLst>
              <pc:docMk/>
              <pc:sldMasterMk cId="0" sldId="2147483648"/>
              <pc:sldLayoutMk cId="0" sldId="2147483663"/>
              <ac:spMk id="10" creationId="{80E4EF36-9E6C-4580-AAB0-40F888F5E0D0}"/>
            </ac:spMkLst>
          </pc:spChg>
          <pc:picChg chg="mod">
            <ac:chgData name="Allen Jones" userId="02d94172-5d8a-4142-ba50-b5cde28c5d1d" providerId="ADAL" clId="{80339463-E7B0-4D58-850D-A4BA2C85508D}" dt="2022-08-10T21:54:26.024" v="0"/>
            <ac:picMkLst>
              <pc:docMk/>
              <pc:sldMasterMk cId="0" sldId="2147483648"/>
              <pc:sldLayoutMk cId="0" sldId="2147483663"/>
              <ac:picMk id="9" creationId="{0C47FAF6-D1D9-41B7-A8F7-FDF19DF8A4F9}"/>
            </ac:picMkLst>
          </pc:picChg>
        </pc:sldLayoutChg>
        <pc:sldLayoutChg chg="modSp">
          <pc:chgData name="Allen Jones" userId="02d94172-5d8a-4142-ba50-b5cde28c5d1d" providerId="ADAL" clId="{80339463-E7B0-4D58-850D-A4BA2C85508D}" dt="2022-08-10T21:54:26.024" v="0"/>
          <pc:sldLayoutMkLst>
            <pc:docMk/>
            <pc:sldMasterMk cId="0" sldId="2147483648"/>
            <pc:sldLayoutMk cId="0" sldId="2147483664"/>
          </pc:sldLayoutMkLst>
          <pc:spChg chg="mod">
            <ac:chgData name="Allen Jones" userId="02d94172-5d8a-4142-ba50-b5cde28c5d1d" providerId="ADAL" clId="{80339463-E7B0-4D58-850D-A4BA2C85508D}" dt="2022-08-10T21:54:26.024" v="0"/>
            <ac:spMkLst>
              <pc:docMk/>
              <pc:sldMasterMk cId="0" sldId="2147483648"/>
              <pc:sldLayoutMk cId="0" sldId="2147483664"/>
              <ac:spMk id="2" creationId="{00000000-0000-0000-0000-000000000000}"/>
            </ac:spMkLst>
          </pc:spChg>
          <pc:spChg chg="mod">
            <ac:chgData name="Allen Jones" userId="02d94172-5d8a-4142-ba50-b5cde28c5d1d" providerId="ADAL" clId="{80339463-E7B0-4D58-850D-A4BA2C85508D}" dt="2022-08-10T21:54:26.024" v="0"/>
            <ac:spMkLst>
              <pc:docMk/>
              <pc:sldMasterMk cId="0" sldId="2147483648"/>
              <pc:sldLayoutMk cId="0" sldId="2147483664"/>
              <ac:spMk id="16" creationId="{485AEECA-2377-449B-A436-8EEE65C67CBB}"/>
            </ac:spMkLst>
          </pc:spChg>
          <pc:spChg chg="mod">
            <ac:chgData name="Allen Jones" userId="02d94172-5d8a-4142-ba50-b5cde28c5d1d" providerId="ADAL" clId="{80339463-E7B0-4D58-850D-A4BA2C85508D}" dt="2022-08-10T21:54:26.024" v="0"/>
            <ac:spMkLst>
              <pc:docMk/>
              <pc:sldMasterMk cId="0" sldId="2147483648"/>
              <pc:sldLayoutMk cId="0" sldId="2147483664"/>
              <ac:spMk id="18" creationId="{B7207BBB-77CE-4E24-9DBF-CB83EC65C423}"/>
            </ac:spMkLst>
          </pc:spChg>
          <pc:spChg chg="mod">
            <ac:chgData name="Allen Jones" userId="02d94172-5d8a-4142-ba50-b5cde28c5d1d" providerId="ADAL" clId="{80339463-E7B0-4D58-850D-A4BA2C85508D}" dt="2022-08-10T21:54:26.024" v="0"/>
            <ac:spMkLst>
              <pc:docMk/>
              <pc:sldMasterMk cId="0" sldId="2147483648"/>
              <pc:sldLayoutMk cId="0" sldId="2147483664"/>
              <ac:spMk id="19" creationId="{C224CE92-CE94-4B9F-8049-DAFE2DC89D52}"/>
            </ac:spMkLst>
          </pc:spChg>
          <pc:picChg chg="mod">
            <ac:chgData name="Allen Jones" userId="02d94172-5d8a-4142-ba50-b5cde28c5d1d" providerId="ADAL" clId="{80339463-E7B0-4D58-850D-A4BA2C85508D}" dt="2022-08-10T21:54:26.024" v="0"/>
            <ac:picMkLst>
              <pc:docMk/>
              <pc:sldMasterMk cId="0" sldId="2147483648"/>
              <pc:sldLayoutMk cId="0" sldId="2147483664"/>
              <ac:picMk id="7" creationId="{840A8AB8-ADA3-4624-A58F-6DBD60379E0C}"/>
            </ac:picMkLst>
          </pc:picChg>
        </pc:sldLayoutChg>
        <pc:sldLayoutChg chg="modSp">
          <pc:chgData name="Allen Jones" userId="02d94172-5d8a-4142-ba50-b5cde28c5d1d" providerId="ADAL" clId="{80339463-E7B0-4D58-850D-A4BA2C85508D}" dt="2022-08-10T21:54:26.024" v="0"/>
          <pc:sldLayoutMkLst>
            <pc:docMk/>
            <pc:sldMasterMk cId="0" sldId="2147483648"/>
            <pc:sldLayoutMk cId="0" sldId="2147483665"/>
          </pc:sldLayoutMkLst>
          <pc:spChg chg="mod">
            <ac:chgData name="Allen Jones" userId="02d94172-5d8a-4142-ba50-b5cde28c5d1d" providerId="ADAL" clId="{80339463-E7B0-4D58-850D-A4BA2C85508D}" dt="2022-08-10T21:54:26.024" v="0"/>
            <ac:spMkLst>
              <pc:docMk/>
              <pc:sldMasterMk cId="0" sldId="2147483648"/>
              <pc:sldLayoutMk cId="0" sldId="2147483665"/>
              <ac:spMk id="7" creationId="{A2B9980E-CD02-4976-B9E9-BA68D3FB8AAF}"/>
            </ac:spMkLst>
          </pc:spChg>
          <pc:spChg chg="mod">
            <ac:chgData name="Allen Jones" userId="02d94172-5d8a-4142-ba50-b5cde28c5d1d" providerId="ADAL" clId="{80339463-E7B0-4D58-850D-A4BA2C85508D}" dt="2022-08-10T21:54:26.024" v="0"/>
            <ac:spMkLst>
              <pc:docMk/>
              <pc:sldMasterMk cId="0" sldId="2147483648"/>
              <pc:sldLayoutMk cId="0" sldId="2147483665"/>
              <ac:spMk id="10" creationId="{C28E1ECD-91F9-47ED-B5B4-38E11318E33F}"/>
            </ac:spMkLst>
          </pc:spChg>
          <pc:spChg chg="mod">
            <ac:chgData name="Allen Jones" userId="02d94172-5d8a-4142-ba50-b5cde28c5d1d" providerId="ADAL" clId="{80339463-E7B0-4D58-850D-A4BA2C85508D}" dt="2022-08-10T21:54:26.024" v="0"/>
            <ac:spMkLst>
              <pc:docMk/>
              <pc:sldMasterMk cId="0" sldId="2147483648"/>
              <pc:sldLayoutMk cId="0" sldId="2147483665"/>
              <ac:spMk id="11" creationId="{4A2592B2-0C0C-4441-926D-BA8A640979E1}"/>
            </ac:spMkLst>
          </pc:spChg>
          <pc:picChg chg="mod">
            <ac:chgData name="Allen Jones" userId="02d94172-5d8a-4142-ba50-b5cde28c5d1d" providerId="ADAL" clId="{80339463-E7B0-4D58-850D-A4BA2C85508D}" dt="2022-08-10T21:54:26.024" v="0"/>
            <ac:picMkLst>
              <pc:docMk/>
              <pc:sldMasterMk cId="0" sldId="2147483648"/>
              <pc:sldLayoutMk cId="0" sldId="2147483665"/>
              <ac:picMk id="6" creationId="{8F1DE423-8A92-4541-9163-1DDC91CEA0D7}"/>
            </ac:picMkLst>
          </pc:picChg>
        </pc:sldLayoutChg>
        <pc:sldLayoutChg chg="modSp">
          <pc:chgData name="Allen Jones" userId="02d94172-5d8a-4142-ba50-b5cde28c5d1d" providerId="ADAL" clId="{80339463-E7B0-4D58-850D-A4BA2C85508D}" dt="2022-08-10T21:54:26.024" v="0"/>
          <pc:sldLayoutMkLst>
            <pc:docMk/>
            <pc:sldMasterMk cId="0" sldId="2147483648"/>
            <pc:sldLayoutMk cId="470850561" sldId="2147483666"/>
          </pc:sldLayoutMkLst>
          <pc:spChg chg="mod">
            <ac:chgData name="Allen Jones" userId="02d94172-5d8a-4142-ba50-b5cde28c5d1d" providerId="ADAL" clId="{80339463-E7B0-4D58-850D-A4BA2C85508D}" dt="2022-08-10T21:54:26.024" v="0"/>
            <ac:spMkLst>
              <pc:docMk/>
              <pc:sldMasterMk cId="0" sldId="2147483648"/>
              <pc:sldLayoutMk cId="470850561" sldId="2147483666"/>
              <ac:spMk id="16" creationId="{B6CAA42A-27B7-4F2C-8599-B9B409D4EED3}"/>
            </ac:spMkLst>
          </pc:spChg>
          <pc:picChg chg="mod">
            <ac:chgData name="Allen Jones" userId="02d94172-5d8a-4142-ba50-b5cde28c5d1d" providerId="ADAL" clId="{80339463-E7B0-4D58-850D-A4BA2C85508D}" dt="2022-08-10T21:54:26.024" v="0"/>
            <ac:picMkLst>
              <pc:docMk/>
              <pc:sldMasterMk cId="0" sldId="2147483648"/>
              <pc:sldLayoutMk cId="470850561" sldId="2147483666"/>
              <ac:picMk id="8" creationId="{11B958B8-45F9-4966-8D09-10240CBFA568}"/>
            </ac:picMkLst>
          </pc:picChg>
        </pc:sldLayoutChg>
      </pc:sldMasterChg>
      <pc:sldMasterChg chg="modSp modSldLayout">
        <pc:chgData name="Allen Jones" userId="02d94172-5d8a-4142-ba50-b5cde28c5d1d" providerId="ADAL" clId="{80339463-E7B0-4D58-850D-A4BA2C85508D}" dt="2022-08-10T21:54:26.024" v="0"/>
        <pc:sldMasterMkLst>
          <pc:docMk/>
          <pc:sldMasterMk cId="4031645385" sldId="2147483667"/>
        </pc:sldMasterMkLst>
        <pc:spChg chg="mod">
          <ac:chgData name="Allen Jones" userId="02d94172-5d8a-4142-ba50-b5cde28c5d1d" providerId="ADAL" clId="{80339463-E7B0-4D58-850D-A4BA2C85508D}" dt="2022-08-10T21:54:26.024" v="0"/>
          <ac:spMkLst>
            <pc:docMk/>
            <pc:sldMasterMk cId="4031645385" sldId="2147483667"/>
            <ac:spMk id="6" creationId="{514F8DB9-D990-4985-AF8E-CE534F442D16}"/>
          </ac:spMkLst>
        </pc:spChg>
        <pc:spChg chg="mod">
          <ac:chgData name="Allen Jones" userId="02d94172-5d8a-4142-ba50-b5cde28c5d1d" providerId="ADAL" clId="{80339463-E7B0-4D58-850D-A4BA2C85508D}" dt="2022-08-10T21:54:26.024" v="0"/>
          <ac:spMkLst>
            <pc:docMk/>
            <pc:sldMasterMk cId="4031645385" sldId="2147483667"/>
            <ac:spMk id="16" creationId="{00000000-0000-0000-0000-000000000000}"/>
          </ac:spMkLst>
        </pc:spChg>
        <pc:spChg chg="mod">
          <ac:chgData name="Allen Jones" userId="02d94172-5d8a-4142-ba50-b5cde28c5d1d" providerId="ADAL" clId="{80339463-E7B0-4D58-850D-A4BA2C85508D}" dt="2022-08-10T21:54:26.024" v="0"/>
          <ac:spMkLst>
            <pc:docMk/>
            <pc:sldMasterMk cId="4031645385" sldId="2147483667"/>
            <ac:spMk id="17" creationId="{00000000-0000-0000-0000-000000000000}"/>
          </ac:spMkLst>
        </pc:spChg>
        <pc:picChg chg="mod">
          <ac:chgData name="Allen Jones" userId="02d94172-5d8a-4142-ba50-b5cde28c5d1d" providerId="ADAL" clId="{80339463-E7B0-4D58-850D-A4BA2C85508D}" dt="2022-08-10T21:54:26.024" v="0"/>
          <ac:picMkLst>
            <pc:docMk/>
            <pc:sldMasterMk cId="4031645385" sldId="2147483667"/>
            <ac:picMk id="8" creationId="{31937CE8-79C0-4A71-9ED2-0793FAAC4B03}"/>
          </ac:picMkLst>
        </pc:picChg>
        <pc:sldLayoutChg chg="modSp">
          <pc:chgData name="Allen Jones" userId="02d94172-5d8a-4142-ba50-b5cde28c5d1d" providerId="ADAL" clId="{80339463-E7B0-4D58-850D-A4BA2C85508D}" dt="2022-08-10T21:54:26.024" v="0"/>
          <pc:sldLayoutMkLst>
            <pc:docMk/>
            <pc:sldMasterMk cId="4031645385" sldId="2147483667"/>
            <pc:sldLayoutMk cId="581891364" sldId="2147483668"/>
          </pc:sldLayoutMkLst>
          <pc:spChg chg="mod">
            <ac:chgData name="Allen Jones" userId="02d94172-5d8a-4142-ba50-b5cde28c5d1d" providerId="ADAL" clId="{80339463-E7B0-4D58-850D-A4BA2C85508D}" dt="2022-08-10T21:54:26.024" v="0"/>
            <ac:spMkLst>
              <pc:docMk/>
              <pc:sldMasterMk cId="4031645385" sldId="2147483667"/>
              <pc:sldLayoutMk cId="581891364" sldId="2147483668"/>
              <ac:spMk id="4" creationId="{8EEF3736-C3B0-4EC1-860B-840618B94520}"/>
            </ac:spMkLst>
          </pc:spChg>
          <pc:spChg chg="mod">
            <ac:chgData name="Allen Jones" userId="02d94172-5d8a-4142-ba50-b5cde28c5d1d" providerId="ADAL" clId="{80339463-E7B0-4D58-850D-A4BA2C85508D}" dt="2022-08-10T21:54:26.024" v="0"/>
            <ac:spMkLst>
              <pc:docMk/>
              <pc:sldMasterMk cId="4031645385" sldId="2147483667"/>
              <pc:sldLayoutMk cId="581891364" sldId="2147483668"/>
              <ac:spMk id="5" creationId="{BFBD7583-736B-4297-B9A1-55879E359A2D}"/>
            </ac:spMkLst>
          </pc:spChg>
          <pc:spChg chg="mod">
            <ac:chgData name="Allen Jones" userId="02d94172-5d8a-4142-ba50-b5cde28c5d1d" providerId="ADAL" clId="{80339463-E7B0-4D58-850D-A4BA2C85508D}" dt="2022-08-10T21:54:26.024" v="0"/>
            <ac:spMkLst>
              <pc:docMk/>
              <pc:sldMasterMk cId="4031645385" sldId="2147483667"/>
              <pc:sldLayoutMk cId="581891364" sldId="2147483668"/>
              <ac:spMk id="9" creationId="{B4C044CD-4856-45B6-AD06-7A16129EB1F0}"/>
            </ac:spMkLst>
          </pc:spChg>
          <pc:picChg chg="mod">
            <ac:chgData name="Allen Jones" userId="02d94172-5d8a-4142-ba50-b5cde28c5d1d" providerId="ADAL" clId="{80339463-E7B0-4D58-850D-A4BA2C85508D}" dt="2022-08-10T21:54:26.024" v="0"/>
            <ac:picMkLst>
              <pc:docMk/>
              <pc:sldMasterMk cId="4031645385" sldId="2147483667"/>
              <pc:sldLayoutMk cId="581891364" sldId="2147483668"/>
              <ac:picMk id="2" creationId="{3988A732-B51B-4478-BD96-A48237C448E7}"/>
            </ac:picMkLst>
          </pc:picChg>
          <pc:picChg chg="mod">
            <ac:chgData name="Allen Jones" userId="02d94172-5d8a-4142-ba50-b5cde28c5d1d" providerId="ADAL" clId="{80339463-E7B0-4D58-850D-A4BA2C85508D}" dt="2022-08-10T21:54:26.024" v="0"/>
            <ac:picMkLst>
              <pc:docMk/>
              <pc:sldMasterMk cId="4031645385" sldId="2147483667"/>
              <pc:sldLayoutMk cId="581891364" sldId="2147483668"/>
              <ac:picMk id="3" creationId="{521B9F65-3CA1-476D-9CBD-286E6C352610}"/>
            </ac:picMkLst>
          </pc:picChg>
          <pc:picChg chg="mod">
            <ac:chgData name="Allen Jones" userId="02d94172-5d8a-4142-ba50-b5cde28c5d1d" providerId="ADAL" clId="{80339463-E7B0-4D58-850D-A4BA2C85508D}" dt="2022-08-10T21:54:26.024" v="0"/>
            <ac:picMkLst>
              <pc:docMk/>
              <pc:sldMasterMk cId="4031645385" sldId="2147483667"/>
              <pc:sldLayoutMk cId="581891364" sldId="2147483668"/>
              <ac:picMk id="6" creationId="{880037B0-9E09-4195-9D66-7EFE73F74404}"/>
            </ac:picMkLst>
          </pc:picChg>
        </pc:sldLayoutChg>
        <pc:sldLayoutChg chg="modSp">
          <pc:chgData name="Allen Jones" userId="02d94172-5d8a-4142-ba50-b5cde28c5d1d" providerId="ADAL" clId="{80339463-E7B0-4D58-850D-A4BA2C85508D}" dt="2022-08-10T21:54:26.024" v="0"/>
          <pc:sldLayoutMkLst>
            <pc:docMk/>
            <pc:sldMasterMk cId="4031645385" sldId="2147483667"/>
            <pc:sldLayoutMk cId="55550050" sldId="2147483669"/>
          </pc:sldLayoutMkLst>
          <pc:spChg chg="mod">
            <ac:chgData name="Allen Jones" userId="02d94172-5d8a-4142-ba50-b5cde28c5d1d" providerId="ADAL" clId="{80339463-E7B0-4D58-850D-A4BA2C85508D}" dt="2022-08-10T21:54:26.024" v="0"/>
            <ac:spMkLst>
              <pc:docMk/>
              <pc:sldMasterMk cId="4031645385" sldId="2147483667"/>
              <pc:sldLayoutMk cId="55550050" sldId="2147483669"/>
              <ac:spMk id="4" creationId="{319D7C5A-5722-4340-A71A-14B080A0C46B}"/>
            </ac:spMkLst>
          </pc:spChg>
          <pc:picChg chg="mod">
            <ac:chgData name="Allen Jones" userId="02d94172-5d8a-4142-ba50-b5cde28c5d1d" providerId="ADAL" clId="{80339463-E7B0-4D58-850D-A4BA2C85508D}" dt="2022-08-10T21:54:26.024" v="0"/>
            <ac:picMkLst>
              <pc:docMk/>
              <pc:sldMasterMk cId="4031645385" sldId="2147483667"/>
              <pc:sldLayoutMk cId="55550050" sldId="2147483669"/>
              <ac:picMk id="8" creationId="{11B958B8-45F9-4966-8D09-10240CBFA568}"/>
            </ac:picMkLst>
          </pc:picChg>
        </pc:sldLayoutChg>
        <pc:sldLayoutChg chg="modSp">
          <pc:chgData name="Allen Jones" userId="02d94172-5d8a-4142-ba50-b5cde28c5d1d" providerId="ADAL" clId="{80339463-E7B0-4D58-850D-A4BA2C85508D}" dt="2022-08-10T21:54:26.024" v="0"/>
          <pc:sldLayoutMkLst>
            <pc:docMk/>
            <pc:sldMasterMk cId="4031645385" sldId="2147483667"/>
            <pc:sldLayoutMk cId="1884591020" sldId="2147483670"/>
          </pc:sldLayoutMkLst>
          <pc:spChg chg="mod">
            <ac:chgData name="Allen Jones" userId="02d94172-5d8a-4142-ba50-b5cde28c5d1d" providerId="ADAL" clId="{80339463-E7B0-4D58-850D-A4BA2C85508D}" dt="2022-08-10T21:54:26.024" v="0"/>
            <ac:spMkLst>
              <pc:docMk/>
              <pc:sldMasterMk cId="4031645385" sldId="2147483667"/>
              <pc:sldLayoutMk cId="1884591020" sldId="2147483670"/>
              <ac:spMk id="2" creationId="{00000000-0000-0000-0000-000000000000}"/>
            </ac:spMkLst>
          </pc:spChg>
          <pc:spChg chg="mod">
            <ac:chgData name="Allen Jones" userId="02d94172-5d8a-4142-ba50-b5cde28c5d1d" providerId="ADAL" clId="{80339463-E7B0-4D58-850D-A4BA2C85508D}" dt="2022-08-10T21:54:26.024" v="0"/>
            <ac:spMkLst>
              <pc:docMk/>
              <pc:sldMasterMk cId="4031645385" sldId="2147483667"/>
              <pc:sldLayoutMk cId="1884591020" sldId="2147483670"/>
              <ac:spMk id="6" creationId="{2999F8EC-DAE2-423D-A174-0B15BD935411}"/>
            </ac:spMkLst>
          </pc:spChg>
          <pc:spChg chg="mod">
            <ac:chgData name="Allen Jones" userId="02d94172-5d8a-4142-ba50-b5cde28c5d1d" providerId="ADAL" clId="{80339463-E7B0-4D58-850D-A4BA2C85508D}" dt="2022-08-10T21:54:26.024" v="0"/>
            <ac:spMkLst>
              <pc:docMk/>
              <pc:sldMasterMk cId="4031645385" sldId="2147483667"/>
              <pc:sldLayoutMk cId="1884591020" sldId="2147483670"/>
              <ac:spMk id="15" creationId="{87E5E6C1-5318-4706-A92D-4097D9271395}"/>
            </ac:spMkLst>
          </pc:spChg>
          <pc:picChg chg="mod">
            <ac:chgData name="Allen Jones" userId="02d94172-5d8a-4142-ba50-b5cde28c5d1d" providerId="ADAL" clId="{80339463-E7B0-4D58-850D-A4BA2C85508D}" dt="2022-08-10T21:54:26.024" v="0"/>
            <ac:picMkLst>
              <pc:docMk/>
              <pc:sldMasterMk cId="4031645385" sldId="2147483667"/>
              <pc:sldLayoutMk cId="1884591020" sldId="2147483670"/>
              <ac:picMk id="8" creationId="{BBC0DE94-2D72-4520-BBDA-C6A0DF281EE1}"/>
            </ac:picMkLst>
          </pc:picChg>
        </pc:sldLayoutChg>
        <pc:sldLayoutChg chg="modSp">
          <pc:chgData name="Allen Jones" userId="02d94172-5d8a-4142-ba50-b5cde28c5d1d" providerId="ADAL" clId="{80339463-E7B0-4D58-850D-A4BA2C85508D}" dt="2022-08-10T21:54:26.024" v="0"/>
          <pc:sldLayoutMkLst>
            <pc:docMk/>
            <pc:sldMasterMk cId="4031645385" sldId="2147483667"/>
            <pc:sldLayoutMk cId="321438802" sldId="2147483671"/>
          </pc:sldLayoutMkLst>
          <pc:spChg chg="mod">
            <ac:chgData name="Allen Jones" userId="02d94172-5d8a-4142-ba50-b5cde28c5d1d" providerId="ADAL" clId="{80339463-E7B0-4D58-850D-A4BA2C85508D}" dt="2022-08-10T21:54:26.024" v="0"/>
            <ac:spMkLst>
              <pc:docMk/>
              <pc:sldMasterMk cId="4031645385" sldId="2147483667"/>
              <pc:sldLayoutMk cId="321438802" sldId="2147483671"/>
              <ac:spMk id="2" creationId="{00000000-0000-0000-0000-000000000000}"/>
            </ac:spMkLst>
          </pc:spChg>
          <pc:spChg chg="mod">
            <ac:chgData name="Allen Jones" userId="02d94172-5d8a-4142-ba50-b5cde28c5d1d" providerId="ADAL" clId="{80339463-E7B0-4D58-850D-A4BA2C85508D}" dt="2022-08-10T21:54:26.024" v="0"/>
            <ac:spMkLst>
              <pc:docMk/>
              <pc:sldMasterMk cId="4031645385" sldId="2147483667"/>
              <pc:sldLayoutMk cId="321438802" sldId="2147483671"/>
              <ac:spMk id="5" creationId="{DBFE1C1D-35B9-4472-8C68-17DF4340CED6}"/>
            </ac:spMkLst>
          </pc:spChg>
          <pc:picChg chg="mod">
            <ac:chgData name="Allen Jones" userId="02d94172-5d8a-4142-ba50-b5cde28c5d1d" providerId="ADAL" clId="{80339463-E7B0-4D58-850D-A4BA2C85508D}" dt="2022-08-10T21:54:26.024" v="0"/>
            <ac:picMkLst>
              <pc:docMk/>
              <pc:sldMasterMk cId="4031645385" sldId="2147483667"/>
              <pc:sldLayoutMk cId="321438802" sldId="2147483671"/>
              <ac:picMk id="9" creationId="{0C47FAF6-D1D9-41B7-A8F7-FDF19DF8A4F9}"/>
            </ac:picMkLst>
          </pc:picChg>
        </pc:sldLayoutChg>
        <pc:sldLayoutChg chg="modSp">
          <pc:chgData name="Allen Jones" userId="02d94172-5d8a-4142-ba50-b5cde28c5d1d" providerId="ADAL" clId="{80339463-E7B0-4D58-850D-A4BA2C85508D}" dt="2022-08-10T21:54:26.024" v="0"/>
          <pc:sldLayoutMkLst>
            <pc:docMk/>
            <pc:sldMasterMk cId="4031645385" sldId="2147483667"/>
            <pc:sldLayoutMk cId="2547615011" sldId="2147483672"/>
          </pc:sldLayoutMkLst>
          <pc:spChg chg="mod">
            <ac:chgData name="Allen Jones" userId="02d94172-5d8a-4142-ba50-b5cde28c5d1d" providerId="ADAL" clId="{80339463-E7B0-4D58-850D-A4BA2C85508D}" dt="2022-08-10T21:54:26.024" v="0"/>
            <ac:spMkLst>
              <pc:docMk/>
              <pc:sldMasterMk cId="4031645385" sldId="2147483667"/>
              <pc:sldLayoutMk cId="2547615011" sldId="2147483672"/>
              <ac:spMk id="2" creationId="{00000000-0000-0000-0000-000000000000}"/>
            </ac:spMkLst>
          </pc:spChg>
          <pc:spChg chg="mod">
            <ac:chgData name="Allen Jones" userId="02d94172-5d8a-4142-ba50-b5cde28c5d1d" providerId="ADAL" clId="{80339463-E7B0-4D58-850D-A4BA2C85508D}" dt="2022-08-10T21:54:26.024" v="0"/>
            <ac:spMkLst>
              <pc:docMk/>
              <pc:sldMasterMk cId="4031645385" sldId="2147483667"/>
              <pc:sldLayoutMk cId="2547615011" sldId="2147483672"/>
              <ac:spMk id="8" creationId="{9E262ADE-CF6D-4E6D-88BD-D82FD28C00DA}"/>
            </ac:spMkLst>
          </pc:spChg>
          <pc:spChg chg="mod">
            <ac:chgData name="Allen Jones" userId="02d94172-5d8a-4142-ba50-b5cde28c5d1d" providerId="ADAL" clId="{80339463-E7B0-4D58-850D-A4BA2C85508D}" dt="2022-08-10T21:54:26.024" v="0"/>
            <ac:spMkLst>
              <pc:docMk/>
              <pc:sldMasterMk cId="4031645385" sldId="2147483667"/>
              <pc:sldLayoutMk cId="2547615011" sldId="2147483672"/>
              <ac:spMk id="16" creationId="{485AEECA-2377-449B-A436-8EEE65C67CBB}"/>
            </ac:spMkLst>
          </pc:spChg>
          <pc:spChg chg="mod">
            <ac:chgData name="Allen Jones" userId="02d94172-5d8a-4142-ba50-b5cde28c5d1d" providerId="ADAL" clId="{80339463-E7B0-4D58-850D-A4BA2C85508D}" dt="2022-08-10T21:54:26.024" v="0"/>
            <ac:spMkLst>
              <pc:docMk/>
              <pc:sldMasterMk cId="4031645385" sldId="2147483667"/>
              <pc:sldLayoutMk cId="2547615011" sldId="2147483672"/>
              <ac:spMk id="18" creationId="{B7207BBB-77CE-4E24-9DBF-CB83EC65C423}"/>
            </ac:spMkLst>
          </pc:spChg>
          <pc:picChg chg="mod">
            <ac:chgData name="Allen Jones" userId="02d94172-5d8a-4142-ba50-b5cde28c5d1d" providerId="ADAL" clId="{80339463-E7B0-4D58-850D-A4BA2C85508D}" dt="2022-08-10T21:54:26.024" v="0"/>
            <ac:picMkLst>
              <pc:docMk/>
              <pc:sldMasterMk cId="4031645385" sldId="2147483667"/>
              <pc:sldLayoutMk cId="2547615011" sldId="2147483672"/>
              <ac:picMk id="7" creationId="{840A8AB8-ADA3-4624-A58F-6DBD60379E0C}"/>
            </ac:picMkLst>
          </pc:picChg>
        </pc:sldLayoutChg>
        <pc:sldLayoutChg chg="modSp">
          <pc:chgData name="Allen Jones" userId="02d94172-5d8a-4142-ba50-b5cde28c5d1d" providerId="ADAL" clId="{80339463-E7B0-4D58-850D-A4BA2C85508D}" dt="2022-08-10T21:54:26.024" v="0"/>
          <pc:sldLayoutMkLst>
            <pc:docMk/>
            <pc:sldMasterMk cId="4031645385" sldId="2147483667"/>
            <pc:sldLayoutMk cId="1482441334" sldId="2147483673"/>
          </pc:sldLayoutMkLst>
          <pc:spChg chg="mod">
            <ac:chgData name="Allen Jones" userId="02d94172-5d8a-4142-ba50-b5cde28c5d1d" providerId="ADAL" clId="{80339463-E7B0-4D58-850D-A4BA2C85508D}" dt="2022-08-10T21:54:26.024" v="0"/>
            <ac:spMkLst>
              <pc:docMk/>
              <pc:sldMasterMk cId="4031645385" sldId="2147483667"/>
              <pc:sldLayoutMk cId="1482441334" sldId="2147483673"/>
              <ac:spMk id="7" creationId="{A2B9980E-CD02-4976-B9E9-BA68D3FB8AAF}"/>
            </ac:spMkLst>
          </pc:spChg>
          <pc:spChg chg="mod">
            <ac:chgData name="Allen Jones" userId="02d94172-5d8a-4142-ba50-b5cde28c5d1d" providerId="ADAL" clId="{80339463-E7B0-4D58-850D-A4BA2C85508D}" dt="2022-08-10T21:54:26.024" v="0"/>
            <ac:spMkLst>
              <pc:docMk/>
              <pc:sldMasterMk cId="4031645385" sldId="2147483667"/>
              <pc:sldLayoutMk cId="1482441334" sldId="2147483673"/>
              <ac:spMk id="8" creationId="{85EBF02F-CEE6-435E-9612-265506078150}"/>
            </ac:spMkLst>
          </pc:spChg>
          <pc:spChg chg="mod">
            <ac:chgData name="Allen Jones" userId="02d94172-5d8a-4142-ba50-b5cde28c5d1d" providerId="ADAL" clId="{80339463-E7B0-4D58-850D-A4BA2C85508D}" dt="2022-08-10T21:54:26.024" v="0"/>
            <ac:spMkLst>
              <pc:docMk/>
              <pc:sldMasterMk cId="4031645385" sldId="2147483667"/>
              <pc:sldLayoutMk cId="1482441334" sldId="2147483673"/>
              <ac:spMk id="10" creationId="{C28E1ECD-91F9-47ED-B5B4-38E11318E33F}"/>
            </ac:spMkLst>
          </pc:spChg>
          <pc:picChg chg="mod">
            <ac:chgData name="Allen Jones" userId="02d94172-5d8a-4142-ba50-b5cde28c5d1d" providerId="ADAL" clId="{80339463-E7B0-4D58-850D-A4BA2C85508D}" dt="2022-08-10T21:54:26.024" v="0"/>
            <ac:picMkLst>
              <pc:docMk/>
              <pc:sldMasterMk cId="4031645385" sldId="2147483667"/>
              <pc:sldLayoutMk cId="1482441334" sldId="2147483673"/>
              <ac:picMk id="6" creationId="{8F1DE423-8A92-4541-9163-1DDC91CEA0D7}"/>
            </ac:picMkLst>
          </pc:pic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2768650999116738"/>
          <c:w val="1"/>
          <c:h val="0.52470751225516032"/>
        </c:manualLayout>
      </c:layout>
      <c:barChart>
        <c:barDir val="col"/>
        <c:grouping val="clustered"/>
        <c:varyColors val="0"/>
        <c:ser>
          <c:idx val="0"/>
          <c:order val="0"/>
          <c:tx>
            <c:strRef>
              <c:f>Sheet1!$B$1</c:f>
              <c:strCache>
                <c:ptCount val="1"/>
                <c:pt idx="0">
                  <c:v>12 Mo Prior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1999-2000</c:v>
                </c:pt>
                <c:pt idx="1">
                  <c:v>2004-2006</c:v>
                </c:pt>
                <c:pt idx="2">
                  <c:v>2015-2018</c:v>
                </c:pt>
              </c:strCache>
            </c:strRef>
          </c:cat>
          <c:val>
            <c:numRef>
              <c:f>Sheet1!$B$2:$B$4</c:f>
              <c:numCache>
                <c:formatCode>General</c:formatCode>
                <c:ptCount val="3"/>
                <c:pt idx="0">
                  <c:v>-6.12</c:v>
                </c:pt>
                <c:pt idx="1">
                  <c:v>3.33</c:v>
                </c:pt>
                <c:pt idx="2">
                  <c:v>1.18</c:v>
                </c:pt>
              </c:numCache>
            </c:numRef>
          </c:val>
          <c:extLst>
            <c:ext xmlns:c16="http://schemas.microsoft.com/office/drawing/2014/chart" uri="{C3380CC4-5D6E-409C-BE32-E72D297353CC}">
              <c16:uniqueId val="{00000000-A6CA-439D-8B5C-A1E5B12089AD}"/>
            </c:ext>
          </c:extLst>
        </c:ser>
        <c:ser>
          <c:idx val="1"/>
          <c:order val="1"/>
          <c:tx>
            <c:strRef>
              <c:f>Sheet1!$C$1</c:f>
              <c:strCache>
                <c:ptCount val="1"/>
                <c:pt idx="0">
                  <c:v>12 Mo After</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1999-2000</c:v>
                </c:pt>
                <c:pt idx="1">
                  <c:v>2004-2006</c:v>
                </c:pt>
                <c:pt idx="2">
                  <c:v>2015-2018</c:v>
                </c:pt>
              </c:strCache>
            </c:strRef>
          </c:cat>
          <c:val>
            <c:numRef>
              <c:f>Sheet1!$C$2:$C$4</c:f>
              <c:numCache>
                <c:formatCode>General</c:formatCode>
                <c:ptCount val="3"/>
                <c:pt idx="0">
                  <c:v>14.67</c:v>
                </c:pt>
                <c:pt idx="1">
                  <c:v>18.440000000000001</c:v>
                </c:pt>
                <c:pt idx="2">
                  <c:v>10.15</c:v>
                </c:pt>
              </c:numCache>
            </c:numRef>
          </c:val>
          <c:extLst>
            <c:ext xmlns:c16="http://schemas.microsoft.com/office/drawing/2014/chart" uri="{C3380CC4-5D6E-409C-BE32-E72D297353CC}">
              <c16:uniqueId val="{00000001-A6CA-439D-8B5C-A1E5B12089AD}"/>
            </c:ext>
          </c:extLst>
        </c:ser>
        <c:dLbls>
          <c:showLegendKey val="0"/>
          <c:showVal val="0"/>
          <c:showCatName val="0"/>
          <c:showSerName val="0"/>
          <c:showPercent val="0"/>
          <c:showBubbleSize val="0"/>
        </c:dLbls>
        <c:gapWidth val="219"/>
        <c:overlap val="-27"/>
        <c:axId val="1085279119"/>
        <c:axId val="1085267887"/>
      </c:barChart>
      <c:catAx>
        <c:axId val="1085279119"/>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085267887"/>
        <c:crosses val="autoZero"/>
        <c:auto val="1"/>
        <c:lblAlgn val="ctr"/>
        <c:lblOffset val="100"/>
        <c:noMultiLvlLbl val="0"/>
      </c:catAx>
      <c:valAx>
        <c:axId val="1085267887"/>
        <c:scaling>
          <c:orientation val="minMax"/>
        </c:scaling>
        <c:delete val="1"/>
        <c:axPos val="l"/>
        <c:numFmt formatCode="General" sourceLinked="1"/>
        <c:majorTickMark val="none"/>
        <c:minorTickMark val="none"/>
        <c:tickLblPos val="nextTo"/>
        <c:crossAx val="1085279119"/>
        <c:crosses val="autoZero"/>
        <c:crossBetween val="between"/>
      </c:valAx>
      <c:spPr>
        <a:noFill/>
        <a:ln>
          <a:noFill/>
        </a:ln>
        <a:effectLst/>
      </c:spPr>
    </c:plotArea>
    <c:legend>
      <c:legendPos val="b"/>
      <c:layout>
        <c:manualLayout>
          <c:xMode val="edge"/>
          <c:yMode val="edge"/>
          <c:x val="0.69850560910124515"/>
          <c:y val="4.3421183133525602E-2"/>
          <c:w val="0.28466129992967559"/>
          <c:h val="9.865901954031336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6" name="Slide Number Placeholder 8">
            <a:extLst>
              <a:ext uri="{FF2B5EF4-FFF2-40B4-BE49-F238E27FC236}">
                <a16:creationId xmlns:a16="http://schemas.microsoft.com/office/drawing/2014/main" id="{4FE5A0DB-08DE-4C20-B1E7-8A1C0BFA375B}"/>
              </a:ext>
            </a:extLst>
          </p:cNvPr>
          <p:cNvSpPr>
            <a:spLocks noGrp="1"/>
          </p:cNvSpPr>
          <p:nvPr>
            <p:ph type="sldNum" sz="quarter" idx="4"/>
          </p:nvPr>
        </p:nvSpPr>
        <p:spPr>
          <a:xfrm>
            <a:off x="13081586" y="9212428"/>
            <a:ext cx="285537" cy="378372"/>
          </a:xfrm>
          <a:prstGeom prst="rect">
            <a:avLst/>
          </a:prstGeom>
        </p:spPr>
        <p:txBody>
          <a:bodyPr vert="horz" lIns="0" tIns="0" rIns="0" bIns="0" rtlCol="0" anchor="ctr"/>
          <a:lstStyle>
            <a:lvl1pPr algn="r">
              <a:defRPr sz="1125">
                <a:solidFill>
                  <a:schemeClr val="tx1"/>
                </a:solidFill>
                <a:latin typeface="Cambria" panose="02040503050406030204" pitchFamily="18" charset="0"/>
                <a:ea typeface="Cambria" panose="02040503050406030204" pitchFamily="18" charset="0"/>
              </a:defRPr>
            </a:lvl1pPr>
          </a:lstStyle>
          <a:p>
            <a:fld id="{AC20B040-ABDE-48D8-B5F1-478210B26D7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no Footer">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801532" y="582080"/>
            <a:ext cx="12227160" cy="461665"/>
          </a:xfrm>
          <a:prstGeom prst="rect">
            <a:avLst/>
          </a:prstGeom>
        </p:spPr>
        <p:txBody>
          <a:bodyPr lIns="0" tIns="0" rIns="0" bIns="0"/>
          <a:lstStyle>
            <a:lvl1pPr>
              <a:defRPr sz="2250" b="0" i="0">
                <a:solidFill>
                  <a:srgbClr val="004064"/>
                </a:solidFill>
                <a:latin typeface="Cambria"/>
                <a:cs typeface="Cambria"/>
              </a:defRPr>
            </a:lvl1pPr>
          </a:lstStyle>
          <a:p>
            <a:r>
              <a:rPr lang="en-US" dirty="0"/>
              <a:t>Click To Edit Master Text</a:t>
            </a:r>
            <a:endParaRPr dirty="0"/>
          </a:p>
        </p:txBody>
      </p:sp>
      <p:pic>
        <p:nvPicPr>
          <p:cNvPr id="9" name="object 2">
            <a:extLst>
              <a:ext uri="{FF2B5EF4-FFF2-40B4-BE49-F238E27FC236}">
                <a16:creationId xmlns:a16="http://schemas.microsoft.com/office/drawing/2014/main" id="{0C47FAF6-D1D9-41B7-A8F7-FDF19DF8A4F9}"/>
              </a:ext>
            </a:extLst>
          </p:cNvPr>
          <p:cNvPicPr/>
          <p:nvPr userDrawn="1"/>
        </p:nvPicPr>
        <p:blipFill>
          <a:blip r:embed="rId2" cstate="print"/>
          <a:stretch>
            <a:fillRect/>
          </a:stretch>
        </p:blipFill>
        <p:spPr>
          <a:xfrm>
            <a:off x="792093" y="9181444"/>
            <a:ext cx="1265069" cy="306277"/>
          </a:xfrm>
          <a:prstGeom prst="rect">
            <a:avLst/>
          </a:prstGeom>
        </p:spPr>
      </p:pic>
      <p:sp>
        <p:nvSpPr>
          <p:cNvPr id="5" name="Slide Number Placeholder 8">
            <a:extLst>
              <a:ext uri="{FF2B5EF4-FFF2-40B4-BE49-F238E27FC236}">
                <a16:creationId xmlns:a16="http://schemas.microsoft.com/office/drawing/2014/main" id="{DBFE1C1D-35B9-4472-8C68-17DF4340CED6}"/>
              </a:ext>
            </a:extLst>
          </p:cNvPr>
          <p:cNvSpPr>
            <a:spLocks noGrp="1"/>
          </p:cNvSpPr>
          <p:nvPr>
            <p:ph type="sldNum" sz="quarter" idx="4"/>
          </p:nvPr>
        </p:nvSpPr>
        <p:spPr>
          <a:xfrm>
            <a:off x="13081586" y="9212428"/>
            <a:ext cx="285537" cy="378372"/>
          </a:xfrm>
          <a:prstGeom prst="rect">
            <a:avLst/>
          </a:prstGeom>
        </p:spPr>
        <p:txBody>
          <a:bodyPr vert="horz" lIns="0" tIns="0" rIns="0" bIns="0" rtlCol="0" anchor="ctr"/>
          <a:lstStyle>
            <a:lvl1pPr algn="r">
              <a:defRPr sz="1125">
                <a:solidFill>
                  <a:schemeClr val="tx1"/>
                </a:solidFill>
                <a:latin typeface="Cambria" panose="02040503050406030204" pitchFamily="18" charset="0"/>
                <a:ea typeface="Cambria" panose="02040503050406030204" pitchFamily="18" charset="0"/>
              </a:defRPr>
            </a:lvl1pPr>
          </a:lstStyle>
          <a:p>
            <a:fld id="{AC20B040-ABDE-48D8-B5F1-478210B26D75}" type="slidenum">
              <a:rPr lang="en-US" smtClean="0"/>
              <a:pPr/>
              <a:t>‹#›</a:t>
            </a:fld>
            <a:endParaRPr lang="en-US" dirty="0"/>
          </a:p>
        </p:txBody>
      </p:sp>
    </p:spTree>
    <p:extLst>
      <p:ext uri="{BB962C8B-B14F-4D97-AF65-F5344CB8AC3E}">
        <p14:creationId xmlns:p14="http://schemas.microsoft.com/office/powerpoint/2010/main" val="321438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Subhead Footer">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801532" y="582080"/>
            <a:ext cx="12227160" cy="461665"/>
          </a:xfrm>
          <a:prstGeom prst="rect">
            <a:avLst/>
          </a:prstGeom>
        </p:spPr>
        <p:txBody>
          <a:bodyPr lIns="0" tIns="0" rIns="0" bIns="0"/>
          <a:lstStyle>
            <a:lvl1pPr>
              <a:defRPr sz="2250" b="0" i="0">
                <a:solidFill>
                  <a:srgbClr val="004064"/>
                </a:solidFill>
                <a:latin typeface="Cambria"/>
                <a:cs typeface="Cambria"/>
              </a:defRPr>
            </a:lvl1pPr>
          </a:lstStyle>
          <a:p>
            <a:r>
              <a:rPr lang="en-US" dirty="0"/>
              <a:t>Click To Edit Master Text</a:t>
            </a:r>
          </a:p>
        </p:txBody>
      </p:sp>
      <p:pic>
        <p:nvPicPr>
          <p:cNvPr id="7" name="object 2">
            <a:extLst>
              <a:ext uri="{FF2B5EF4-FFF2-40B4-BE49-F238E27FC236}">
                <a16:creationId xmlns:a16="http://schemas.microsoft.com/office/drawing/2014/main" id="{840A8AB8-ADA3-4624-A58F-6DBD60379E0C}"/>
              </a:ext>
            </a:extLst>
          </p:cNvPr>
          <p:cNvPicPr/>
          <p:nvPr userDrawn="1"/>
        </p:nvPicPr>
        <p:blipFill>
          <a:blip r:embed="rId2" cstate="print"/>
          <a:stretch>
            <a:fillRect/>
          </a:stretch>
        </p:blipFill>
        <p:spPr>
          <a:xfrm>
            <a:off x="792093" y="9181444"/>
            <a:ext cx="1265069" cy="306277"/>
          </a:xfrm>
          <a:prstGeom prst="rect">
            <a:avLst/>
          </a:prstGeom>
        </p:spPr>
      </p:pic>
      <p:sp>
        <p:nvSpPr>
          <p:cNvPr id="16" name="Text Placeholder 14">
            <a:extLst>
              <a:ext uri="{FF2B5EF4-FFF2-40B4-BE49-F238E27FC236}">
                <a16:creationId xmlns:a16="http://schemas.microsoft.com/office/drawing/2014/main" id="{485AEECA-2377-449B-A436-8EEE65C67CBB}"/>
              </a:ext>
            </a:extLst>
          </p:cNvPr>
          <p:cNvSpPr>
            <a:spLocks noGrp="1"/>
          </p:cNvSpPr>
          <p:nvPr>
            <p:ph type="body" sz="quarter" idx="10" hasCustomPrompt="1"/>
          </p:nvPr>
        </p:nvSpPr>
        <p:spPr>
          <a:xfrm>
            <a:off x="801532" y="8488764"/>
            <a:ext cx="12227160" cy="461666"/>
          </a:xfrm>
          <a:prstGeom prst="rect">
            <a:avLst/>
          </a:prstGeom>
        </p:spPr>
        <p:txBody>
          <a:bodyPr lIns="0" tIns="0" rIns="0" bIns="0" anchor="b"/>
          <a:lstStyle>
            <a:lvl1pPr marL="0">
              <a:lnSpc>
                <a:spcPct val="95000"/>
              </a:lnSpc>
              <a:spcAft>
                <a:spcPts val="150"/>
              </a:spcAft>
              <a:defRPr sz="788">
                <a:latin typeface="Cambria" panose="02040503050406030204" pitchFamily="18" charset="0"/>
                <a:ea typeface="Cambria" panose="02040503050406030204" pitchFamily="18" charset="0"/>
              </a:defRPr>
            </a:lvl1pPr>
            <a:lvl2pPr marL="0">
              <a:lnSpc>
                <a:spcPct val="95000"/>
              </a:lnSpc>
              <a:spcAft>
                <a:spcPts val="150"/>
              </a:spcAft>
              <a:defRPr sz="675">
                <a:latin typeface="Cambria" panose="02040503050406030204" pitchFamily="18" charset="0"/>
                <a:ea typeface="Cambria" panose="02040503050406030204" pitchFamily="18" charset="0"/>
              </a:defRPr>
            </a:lvl2pPr>
            <a:lvl3pPr marL="0">
              <a:lnSpc>
                <a:spcPct val="95000"/>
              </a:lnSpc>
              <a:spcAft>
                <a:spcPts val="150"/>
              </a:spcAft>
              <a:defRPr sz="675">
                <a:latin typeface="Cambria" panose="02040503050406030204" pitchFamily="18" charset="0"/>
                <a:ea typeface="Cambria" panose="02040503050406030204" pitchFamily="18" charset="0"/>
              </a:defRPr>
            </a:lvl3pPr>
            <a:lvl4pPr marL="0">
              <a:lnSpc>
                <a:spcPct val="95000"/>
              </a:lnSpc>
              <a:spcAft>
                <a:spcPts val="150"/>
              </a:spcAft>
              <a:defRPr sz="675">
                <a:latin typeface="Cambria" panose="02040503050406030204" pitchFamily="18" charset="0"/>
                <a:ea typeface="Cambria" panose="02040503050406030204" pitchFamily="18" charset="0"/>
              </a:defRPr>
            </a:lvl4pPr>
            <a:lvl5pPr marL="0">
              <a:lnSpc>
                <a:spcPct val="95000"/>
              </a:lnSpc>
              <a:spcAft>
                <a:spcPts val="150"/>
              </a:spcAft>
              <a:defRPr sz="675">
                <a:latin typeface="Cambria" panose="02040503050406030204" pitchFamily="18" charset="0"/>
                <a:ea typeface="Cambria" panose="02040503050406030204" pitchFamily="18" charset="0"/>
              </a:defRPr>
            </a:lvl5pPr>
          </a:lstStyle>
          <a:p>
            <a:pPr lvl="0"/>
            <a:r>
              <a:rPr lang="en-US" dirty="0"/>
              <a:t>Click to edit master text style.</a:t>
            </a:r>
          </a:p>
        </p:txBody>
      </p:sp>
      <p:sp>
        <p:nvSpPr>
          <p:cNvPr id="18" name="Text Placeholder 17">
            <a:extLst>
              <a:ext uri="{FF2B5EF4-FFF2-40B4-BE49-F238E27FC236}">
                <a16:creationId xmlns:a16="http://schemas.microsoft.com/office/drawing/2014/main" id="{B7207BBB-77CE-4E24-9DBF-CB83EC65C423}"/>
              </a:ext>
            </a:extLst>
          </p:cNvPr>
          <p:cNvSpPr>
            <a:spLocks noGrp="1"/>
          </p:cNvSpPr>
          <p:nvPr>
            <p:ph type="body" sz="quarter" idx="11" hasCustomPrompt="1"/>
          </p:nvPr>
        </p:nvSpPr>
        <p:spPr>
          <a:xfrm>
            <a:off x="801531" y="1087342"/>
            <a:ext cx="12227160" cy="461665"/>
          </a:xfrm>
          <a:prstGeom prst="rect">
            <a:avLst/>
          </a:prstGeom>
        </p:spPr>
        <p:txBody>
          <a:bodyPr lIns="0" tIns="0" rIns="0" bIns="0"/>
          <a:lstStyle>
            <a:lvl1pPr>
              <a:defRPr sz="1800">
                <a:solidFill>
                  <a:schemeClr val="accent1"/>
                </a:solidFill>
                <a:latin typeface="Cambria" panose="02040503050406030204" pitchFamily="18" charset="0"/>
                <a:ea typeface="Cambria" panose="02040503050406030204" pitchFamily="18" charset="0"/>
              </a:defRPr>
            </a:lvl1pPr>
            <a:lvl2pPr>
              <a:defRPr sz="1800">
                <a:solidFill>
                  <a:schemeClr val="accent1"/>
                </a:solidFill>
                <a:latin typeface="Cambria" panose="02040503050406030204" pitchFamily="18" charset="0"/>
                <a:ea typeface="Cambria" panose="02040503050406030204" pitchFamily="18" charset="0"/>
              </a:defRPr>
            </a:lvl2pPr>
            <a:lvl3pPr>
              <a:defRPr sz="1800">
                <a:solidFill>
                  <a:schemeClr val="accent1"/>
                </a:solidFill>
                <a:latin typeface="Cambria" panose="02040503050406030204" pitchFamily="18" charset="0"/>
                <a:ea typeface="Cambria" panose="02040503050406030204" pitchFamily="18" charset="0"/>
              </a:defRPr>
            </a:lvl3pPr>
            <a:lvl4pPr>
              <a:defRPr sz="1800">
                <a:solidFill>
                  <a:schemeClr val="accent1"/>
                </a:solidFill>
                <a:latin typeface="Cambria" panose="02040503050406030204" pitchFamily="18" charset="0"/>
                <a:ea typeface="Cambria" panose="02040503050406030204" pitchFamily="18" charset="0"/>
              </a:defRPr>
            </a:lvl4pPr>
            <a:lvl5pPr>
              <a:defRPr sz="1800">
                <a:solidFill>
                  <a:schemeClr val="accent1"/>
                </a:solidFill>
                <a:latin typeface="Cambria" panose="02040503050406030204" pitchFamily="18" charset="0"/>
                <a:ea typeface="Cambria" panose="02040503050406030204" pitchFamily="18" charset="0"/>
              </a:defRPr>
            </a:lvl5pPr>
          </a:lstStyle>
          <a:p>
            <a:pPr lvl="0"/>
            <a:r>
              <a:rPr lang="en-US" dirty="0"/>
              <a:t>Click To Edit Master Text Styles</a:t>
            </a:r>
          </a:p>
        </p:txBody>
      </p:sp>
      <p:sp>
        <p:nvSpPr>
          <p:cNvPr id="8" name="Slide Number Placeholder 8">
            <a:extLst>
              <a:ext uri="{FF2B5EF4-FFF2-40B4-BE49-F238E27FC236}">
                <a16:creationId xmlns:a16="http://schemas.microsoft.com/office/drawing/2014/main" id="{9E262ADE-CF6D-4E6D-88BD-D82FD28C00DA}"/>
              </a:ext>
            </a:extLst>
          </p:cNvPr>
          <p:cNvSpPr>
            <a:spLocks noGrp="1"/>
          </p:cNvSpPr>
          <p:nvPr>
            <p:ph type="sldNum" sz="quarter" idx="4"/>
          </p:nvPr>
        </p:nvSpPr>
        <p:spPr>
          <a:xfrm>
            <a:off x="13081586" y="9212428"/>
            <a:ext cx="285537" cy="378372"/>
          </a:xfrm>
          <a:prstGeom prst="rect">
            <a:avLst/>
          </a:prstGeom>
        </p:spPr>
        <p:txBody>
          <a:bodyPr vert="horz" lIns="0" tIns="0" rIns="0" bIns="0" rtlCol="0" anchor="ctr"/>
          <a:lstStyle>
            <a:lvl1pPr algn="r">
              <a:defRPr sz="1125">
                <a:solidFill>
                  <a:schemeClr val="tx1"/>
                </a:solidFill>
                <a:latin typeface="Cambria" panose="02040503050406030204" pitchFamily="18" charset="0"/>
                <a:ea typeface="Cambria" panose="02040503050406030204" pitchFamily="18" charset="0"/>
              </a:defRPr>
            </a:lvl1pPr>
          </a:lstStyle>
          <a:p>
            <a:fld id="{AC20B040-ABDE-48D8-B5F1-478210B26D75}" type="slidenum">
              <a:rPr lang="en-US" smtClean="0"/>
              <a:pPr/>
              <a:t>‹#›</a:t>
            </a:fld>
            <a:endParaRPr lang="en-US" dirty="0"/>
          </a:p>
        </p:txBody>
      </p:sp>
    </p:spTree>
    <p:extLst>
      <p:ext uri="{BB962C8B-B14F-4D97-AF65-F5344CB8AC3E}">
        <p14:creationId xmlns:p14="http://schemas.microsoft.com/office/powerpoint/2010/main" val="2547615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Subhead no Footer">
    <p:spTree>
      <p:nvGrpSpPr>
        <p:cNvPr id="1" name=""/>
        <p:cNvGrpSpPr/>
        <p:nvPr/>
      </p:nvGrpSpPr>
      <p:grpSpPr>
        <a:xfrm>
          <a:off x="0" y="0"/>
          <a:ext cx="0" cy="0"/>
          <a:chOff x="0" y="0"/>
          <a:chExt cx="0" cy="0"/>
        </a:xfrm>
      </p:grpSpPr>
      <p:pic>
        <p:nvPicPr>
          <p:cNvPr id="6" name="object 2">
            <a:extLst>
              <a:ext uri="{FF2B5EF4-FFF2-40B4-BE49-F238E27FC236}">
                <a16:creationId xmlns:a16="http://schemas.microsoft.com/office/drawing/2014/main" id="{8F1DE423-8A92-4541-9163-1DDC91CEA0D7}"/>
              </a:ext>
            </a:extLst>
          </p:cNvPr>
          <p:cNvPicPr/>
          <p:nvPr userDrawn="1"/>
        </p:nvPicPr>
        <p:blipFill>
          <a:blip r:embed="rId2" cstate="print"/>
          <a:stretch>
            <a:fillRect/>
          </a:stretch>
        </p:blipFill>
        <p:spPr>
          <a:xfrm>
            <a:off x="792093" y="9181444"/>
            <a:ext cx="1265069" cy="306277"/>
          </a:xfrm>
          <a:prstGeom prst="rect">
            <a:avLst/>
          </a:prstGeom>
        </p:spPr>
      </p:pic>
      <p:sp>
        <p:nvSpPr>
          <p:cNvPr id="7" name="Holder 2">
            <a:extLst>
              <a:ext uri="{FF2B5EF4-FFF2-40B4-BE49-F238E27FC236}">
                <a16:creationId xmlns:a16="http://schemas.microsoft.com/office/drawing/2014/main" id="{A2B9980E-CD02-4976-B9E9-BA68D3FB8AAF}"/>
              </a:ext>
            </a:extLst>
          </p:cNvPr>
          <p:cNvSpPr>
            <a:spLocks noGrp="1"/>
          </p:cNvSpPr>
          <p:nvPr>
            <p:ph type="title" hasCustomPrompt="1"/>
          </p:nvPr>
        </p:nvSpPr>
        <p:spPr>
          <a:xfrm>
            <a:off x="801532" y="582080"/>
            <a:ext cx="12227160" cy="461665"/>
          </a:xfrm>
          <a:prstGeom prst="rect">
            <a:avLst/>
          </a:prstGeom>
        </p:spPr>
        <p:txBody>
          <a:bodyPr lIns="0" tIns="0" rIns="0" bIns="0"/>
          <a:lstStyle>
            <a:lvl1pPr>
              <a:defRPr sz="2250" b="0" i="0">
                <a:solidFill>
                  <a:srgbClr val="004064"/>
                </a:solidFill>
                <a:latin typeface="Cambria"/>
                <a:cs typeface="Cambria"/>
              </a:defRPr>
            </a:lvl1pPr>
          </a:lstStyle>
          <a:p>
            <a:r>
              <a:rPr lang="en-US" dirty="0"/>
              <a:t>Click To Edit Master Text</a:t>
            </a:r>
            <a:endParaRPr dirty="0"/>
          </a:p>
        </p:txBody>
      </p:sp>
      <p:sp>
        <p:nvSpPr>
          <p:cNvPr id="10" name="Text Placeholder 17">
            <a:extLst>
              <a:ext uri="{FF2B5EF4-FFF2-40B4-BE49-F238E27FC236}">
                <a16:creationId xmlns:a16="http://schemas.microsoft.com/office/drawing/2014/main" id="{C28E1ECD-91F9-47ED-B5B4-38E11318E33F}"/>
              </a:ext>
            </a:extLst>
          </p:cNvPr>
          <p:cNvSpPr>
            <a:spLocks noGrp="1"/>
          </p:cNvSpPr>
          <p:nvPr>
            <p:ph type="body" sz="quarter" idx="11" hasCustomPrompt="1"/>
          </p:nvPr>
        </p:nvSpPr>
        <p:spPr>
          <a:xfrm>
            <a:off x="801531" y="1087342"/>
            <a:ext cx="12227160" cy="461665"/>
          </a:xfrm>
          <a:prstGeom prst="rect">
            <a:avLst/>
          </a:prstGeom>
        </p:spPr>
        <p:txBody>
          <a:bodyPr lIns="0" tIns="0" rIns="0" bIns="0"/>
          <a:lstStyle>
            <a:lvl1pPr>
              <a:defRPr sz="1800">
                <a:solidFill>
                  <a:schemeClr val="accent1"/>
                </a:solidFill>
                <a:latin typeface="Cambria" panose="02040503050406030204" pitchFamily="18" charset="0"/>
                <a:ea typeface="Cambria" panose="02040503050406030204" pitchFamily="18" charset="0"/>
              </a:defRPr>
            </a:lvl1pPr>
            <a:lvl2pPr>
              <a:defRPr sz="1800">
                <a:solidFill>
                  <a:schemeClr val="accent1"/>
                </a:solidFill>
                <a:latin typeface="Cambria" panose="02040503050406030204" pitchFamily="18" charset="0"/>
                <a:ea typeface="Cambria" panose="02040503050406030204" pitchFamily="18" charset="0"/>
              </a:defRPr>
            </a:lvl2pPr>
            <a:lvl3pPr>
              <a:defRPr sz="1800">
                <a:solidFill>
                  <a:schemeClr val="accent1"/>
                </a:solidFill>
                <a:latin typeface="Cambria" panose="02040503050406030204" pitchFamily="18" charset="0"/>
                <a:ea typeface="Cambria" panose="02040503050406030204" pitchFamily="18" charset="0"/>
              </a:defRPr>
            </a:lvl3pPr>
            <a:lvl4pPr>
              <a:defRPr sz="1800">
                <a:solidFill>
                  <a:schemeClr val="accent1"/>
                </a:solidFill>
                <a:latin typeface="Cambria" panose="02040503050406030204" pitchFamily="18" charset="0"/>
                <a:ea typeface="Cambria" panose="02040503050406030204" pitchFamily="18" charset="0"/>
              </a:defRPr>
            </a:lvl4pPr>
            <a:lvl5pPr>
              <a:defRPr sz="1800">
                <a:solidFill>
                  <a:schemeClr val="accent1"/>
                </a:solidFill>
                <a:latin typeface="Cambria" panose="02040503050406030204" pitchFamily="18" charset="0"/>
                <a:ea typeface="Cambria" panose="02040503050406030204" pitchFamily="18" charset="0"/>
              </a:defRPr>
            </a:lvl5pPr>
          </a:lstStyle>
          <a:p>
            <a:pPr lvl="0"/>
            <a:r>
              <a:rPr lang="en-US" dirty="0"/>
              <a:t>Click To Edit Master Text Styles</a:t>
            </a:r>
          </a:p>
        </p:txBody>
      </p:sp>
      <p:sp>
        <p:nvSpPr>
          <p:cNvPr id="8" name="Slide Number Placeholder 8">
            <a:extLst>
              <a:ext uri="{FF2B5EF4-FFF2-40B4-BE49-F238E27FC236}">
                <a16:creationId xmlns:a16="http://schemas.microsoft.com/office/drawing/2014/main" id="{85EBF02F-CEE6-435E-9612-265506078150}"/>
              </a:ext>
            </a:extLst>
          </p:cNvPr>
          <p:cNvSpPr>
            <a:spLocks noGrp="1"/>
          </p:cNvSpPr>
          <p:nvPr>
            <p:ph type="sldNum" sz="quarter" idx="4"/>
          </p:nvPr>
        </p:nvSpPr>
        <p:spPr>
          <a:xfrm>
            <a:off x="13081586" y="9212428"/>
            <a:ext cx="285537" cy="378372"/>
          </a:xfrm>
          <a:prstGeom prst="rect">
            <a:avLst/>
          </a:prstGeom>
        </p:spPr>
        <p:txBody>
          <a:bodyPr vert="horz" lIns="0" tIns="0" rIns="0" bIns="0" rtlCol="0" anchor="ctr"/>
          <a:lstStyle>
            <a:lvl1pPr algn="r">
              <a:defRPr sz="1125">
                <a:solidFill>
                  <a:schemeClr val="tx1"/>
                </a:solidFill>
                <a:latin typeface="Cambria" panose="02040503050406030204" pitchFamily="18" charset="0"/>
                <a:ea typeface="Cambria" panose="02040503050406030204" pitchFamily="18" charset="0"/>
              </a:defRPr>
            </a:lvl1pPr>
          </a:lstStyle>
          <a:p>
            <a:fld id="{AC20B040-ABDE-48D8-B5F1-478210B26D75}" type="slidenum">
              <a:rPr lang="en-US" smtClean="0"/>
              <a:pPr/>
              <a:t>‹#›</a:t>
            </a:fld>
            <a:endParaRPr lang="en-US" dirty="0"/>
          </a:p>
        </p:txBody>
      </p:sp>
    </p:spTree>
    <p:extLst>
      <p:ext uri="{BB962C8B-B14F-4D97-AF65-F5344CB8AC3E}">
        <p14:creationId xmlns:p14="http://schemas.microsoft.com/office/powerpoint/2010/main" val="1482441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object 2">
            <a:extLst>
              <a:ext uri="{FF2B5EF4-FFF2-40B4-BE49-F238E27FC236}">
                <a16:creationId xmlns:a16="http://schemas.microsoft.com/office/drawing/2014/main" id="{11B958B8-45F9-4966-8D09-10240CBFA568}"/>
              </a:ext>
            </a:extLst>
          </p:cNvPr>
          <p:cNvPicPr/>
          <p:nvPr userDrawn="1"/>
        </p:nvPicPr>
        <p:blipFill>
          <a:blip r:embed="rId2" cstate="print"/>
          <a:stretch>
            <a:fillRect/>
          </a:stretch>
        </p:blipFill>
        <p:spPr>
          <a:xfrm>
            <a:off x="792093" y="9181444"/>
            <a:ext cx="1265069" cy="306277"/>
          </a:xfrm>
          <a:prstGeom prst="rect">
            <a:avLst/>
          </a:prstGeom>
        </p:spPr>
      </p:pic>
      <p:sp>
        <p:nvSpPr>
          <p:cNvPr id="16" name="Slide Number Placeholder 8">
            <a:extLst>
              <a:ext uri="{FF2B5EF4-FFF2-40B4-BE49-F238E27FC236}">
                <a16:creationId xmlns:a16="http://schemas.microsoft.com/office/drawing/2014/main" id="{B6CAA42A-27B7-4F2C-8599-B9B409D4EED3}"/>
              </a:ext>
            </a:extLst>
          </p:cNvPr>
          <p:cNvSpPr>
            <a:spLocks noGrp="1"/>
          </p:cNvSpPr>
          <p:nvPr>
            <p:ph type="sldNum" sz="quarter" idx="4"/>
          </p:nvPr>
        </p:nvSpPr>
        <p:spPr>
          <a:xfrm>
            <a:off x="13081586" y="9212428"/>
            <a:ext cx="285537" cy="378372"/>
          </a:xfrm>
          <a:prstGeom prst="rect">
            <a:avLst/>
          </a:prstGeom>
        </p:spPr>
        <p:txBody>
          <a:bodyPr vert="horz" lIns="0" tIns="0" rIns="0" bIns="0" rtlCol="0" anchor="ctr"/>
          <a:lstStyle>
            <a:lvl1pPr algn="r">
              <a:defRPr sz="1125">
                <a:solidFill>
                  <a:schemeClr val="tx1"/>
                </a:solidFill>
                <a:latin typeface="Cambria" panose="02040503050406030204" pitchFamily="18" charset="0"/>
                <a:ea typeface="Cambria" panose="02040503050406030204" pitchFamily="18" charset="0"/>
              </a:defRPr>
            </a:lvl1pPr>
          </a:lstStyle>
          <a:p>
            <a:fld id="{AC20B040-ABDE-48D8-B5F1-478210B26D75}" type="slidenum">
              <a:rPr lang="en-US" smtClean="0"/>
              <a:pPr/>
              <a:t>‹#›</a:t>
            </a:fld>
            <a:endParaRPr lang="en-US" dirty="0"/>
          </a:p>
        </p:txBody>
      </p:sp>
    </p:spTree>
    <p:extLst>
      <p:ext uri="{BB962C8B-B14F-4D97-AF65-F5344CB8AC3E}">
        <p14:creationId xmlns:p14="http://schemas.microsoft.com/office/powerpoint/2010/main" val="470850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Footer">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801532" y="582080"/>
            <a:ext cx="12227160" cy="461665"/>
          </a:xfrm>
          <a:prstGeom prst="rect">
            <a:avLst/>
          </a:prstGeom>
        </p:spPr>
        <p:txBody>
          <a:bodyPr lIns="0" tIns="0" rIns="0" bIns="0"/>
          <a:lstStyle>
            <a:lvl1pPr>
              <a:defRPr sz="2250" b="0" i="0">
                <a:solidFill>
                  <a:srgbClr val="004064"/>
                </a:solidFill>
                <a:latin typeface="Cambria"/>
                <a:cs typeface="Cambria"/>
              </a:defRPr>
            </a:lvl1pPr>
          </a:lstStyle>
          <a:p>
            <a:r>
              <a:rPr lang="en-US" dirty="0"/>
              <a:t>Click To Edit Master Text</a:t>
            </a:r>
          </a:p>
        </p:txBody>
      </p:sp>
      <p:pic>
        <p:nvPicPr>
          <p:cNvPr id="8" name="object 2">
            <a:extLst>
              <a:ext uri="{FF2B5EF4-FFF2-40B4-BE49-F238E27FC236}">
                <a16:creationId xmlns:a16="http://schemas.microsoft.com/office/drawing/2014/main" id="{BBC0DE94-2D72-4520-BBDA-C6A0DF281EE1}"/>
              </a:ext>
            </a:extLst>
          </p:cNvPr>
          <p:cNvPicPr/>
          <p:nvPr userDrawn="1"/>
        </p:nvPicPr>
        <p:blipFill>
          <a:blip r:embed="rId2" cstate="print"/>
          <a:stretch>
            <a:fillRect/>
          </a:stretch>
        </p:blipFill>
        <p:spPr>
          <a:xfrm>
            <a:off x="792093" y="9181444"/>
            <a:ext cx="1265069" cy="306277"/>
          </a:xfrm>
          <a:prstGeom prst="rect">
            <a:avLst/>
          </a:prstGeom>
        </p:spPr>
      </p:pic>
      <p:sp>
        <p:nvSpPr>
          <p:cNvPr id="15" name="Text Placeholder 14">
            <a:extLst>
              <a:ext uri="{FF2B5EF4-FFF2-40B4-BE49-F238E27FC236}">
                <a16:creationId xmlns:a16="http://schemas.microsoft.com/office/drawing/2014/main" id="{87E5E6C1-5318-4706-A92D-4097D9271395}"/>
              </a:ext>
            </a:extLst>
          </p:cNvPr>
          <p:cNvSpPr>
            <a:spLocks noGrp="1"/>
          </p:cNvSpPr>
          <p:nvPr>
            <p:ph type="body" sz="quarter" idx="10" hasCustomPrompt="1"/>
          </p:nvPr>
        </p:nvSpPr>
        <p:spPr>
          <a:xfrm>
            <a:off x="801532" y="8503754"/>
            <a:ext cx="12227160" cy="461666"/>
          </a:xfrm>
          <a:prstGeom prst="rect">
            <a:avLst/>
          </a:prstGeom>
        </p:spPr>
        <p:txBody>
          <a:bodyPr lIns="0" tIns="0" rIns="0" bIns="0" anchor="b"/>
          <a:lstStyle>
            <a:lvl1pPr marL="0">
              <a:lnSpc>
                <a:spcPct val="95000"/>
              </a:lnSpc>
              <a:spcAft>
                <a:spcPts val="150"/>
              </a:spcAft>
              <a:defRPr sz="788">
                <a:latin typeface="Cambria" panose="02040503050406030204" pitchFamily="18" charset="0"/>
                <a:ea typeface="Cambria" panose="02040503050406030204" pitchFamily="18" charset="0"/>
              </a:defRPr>
            </a:lvl1pPr>
            <a:lvl2pPr marL="0">
              <a:lnSpc>
                <a:spcPct val="95000"/>
              </a:lnSpc>
              <a:spcAft>
                <a:spcPts val="150"/>
              </a:spcAft>
              <a:defRPr sz="675">
                <a:latin typeface="Cambria" panose="02040503050406030204" pitchFamily="18" charset="0"/>
                <a:ea typeface="Cambria" panose="02040503050406030204" pitchFamily="18" charset="0"/>
              </a:defRPr>
            </a:lvl2pPr>
            <a:lvl3pPr marL="0">
              <a:lnSpc>
                <a:spcPct val="95000"/>
              </a:lnSpc>
              <a:spcAft>
                <a:spcPts val="150"/>
              </a:spcAft>
              <a:defRPr sz="675">
                <a:latin typeface="Cambria" panose="02040503050406030204" pitchFamily="18" charset="0"/>
                <a:ea typeface="Cambria" panose="02040503050406030204" pitchFamily="18" charset="0"/>
              </a:defRPr>
            </a:lvl3pPr>
            <a:lvl4pPr marL="0">
              <a:lnSpc>
                <a:spcPct val="95000"/>
              </a:lnSpc>
              <a:spcAft>
                <a:spcPts val="150"/>
              </a:spcAft>
              <a:defRPr sz="675">
                <a:latin typeface="Cambria" panose="02040503050406030204" pitchFamily="18" charset="0"/>
                <a:ea typeface="Cambria" panose="02040503050406030204" pitchFamily="18" charset="0"/>
              </a:defRPr>
            </a:lvl4pPr>
            <a:lvl5pPr marL="0">
              <a:lnSpc>
                <a:spcPct val="95000"/>
              </a:lnSpc>
              <a:spcAft>
                <a:spcPts val="150"/>
              </a:spcAft>
              <a:defRPr sz="675">
                <a:latin typeface="Cambria" panose="02040503050406030204" pitchFamily="18" charset="0"/>
                <a:ea typeface="Cambria" panose="02040503050406030204" pitchFamily="18" charset="0"/>
              </a:defRPr>
            </a:lvl5pPr>
          </a:lstStyle>
          <a:p>
            <a:pPr lvl="0"/>
            <a:r>
              <a:rPr lang="en-US" dirty="0"/>
              <a:t>Click to edit master text style.</a:t>
            </a:r>
          </a:p>
        </p:txBody>
      </p:sp>
      <p:sp>
        <p:nvSpPr>
          <p:cNvPr id="17" name="Slide Number Placeholder 8">
            <a:extLst>
              <a:ext uri="{FF2B5EF4-FFF2-40B4-BE49-F238E27FC236}">
                <a16:creationId xmlns:a16="http://schemas.microsoft.com/office/drawing/2014/main" id="{F498BB8D-EA04-4DCA-8E11-6B1B2A49A41C}"/>
              </a:ext>
            </a:extLst>
          </p:cNvPr>
          <p:cNvSpPr>
            <a:spLocks noGrp="1"/>
          </p:cNvSpPr>
          <p:nvPr>
            <p:ph type="sldNum" sz="quarter" idx="4"/>
          </p:nvPr>
        </p:nvSpPr>
        <p:spPr>
          <a:xfrm>
            <a:off x="13081586" y="9212428"/>
            <a:ext cx="285537" cy="378372"/>
          </a:xfrm>
          <a:prstGeom prst="rect">
            <a:avLst/>
          </a:prstGeom>
        </p:spPr>
        <p:txBody>
          <a:bodyPr vert="horz" lIns="0" tIns="0" rIns="0" bIns="0" rtlCol="0" anchor="ctr"/>
          <a:lstStyle>
            <a:lvl1pPr algn="r">
              <a:defRPr sz="1125">
                <a:solidFill>
                  <a:schemeClr val="tx1"/>
                </a:solidFill>
                <a:latin typeface="Cambria" panose="02040503050406030204" pitchFamily="18" charset="0"/>
                <a:ea typeface="Cambria" panose="02040503050406030204" pitchFamily="18" charset="0"/>
              </a:defRPr>
            </a:lvl1pPr>
          </a:lstStyle>
          <a:p>
            <a:fld id="{AC20B040-ABDE-48D8-B5F1-478210B26D7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no Footer">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801532" y="582080"/>
            <a:ext cx="12227160" cy="461665"/>
          </a:xfrm>
          <a:prstGeom prst="rect">
            <a:avLst/>
          </a:prstGeom>
        </p:spPr>
        <p:txBody>
          <a:bodyPr lIns="0" tIns="0" rIns="0" bIns="0"/>
          <a:lstStyle>
            <a:lvl1pPr>
              <a:defRPr sz="2250" b="0" i="0">
                <a:solidFill>
                  <a:srgbClr val="004064"/>
                </a:solidFill>
                <a:latin typeface="Cambria"/>
                <a:cs typeface="Cambria"/>
              </a:defRPr>
            </a:lvl1pPr>
          </a:lstStyle>
          <a:p>
            <a:r>
              <a:rPr lang="en-US" dirty="0"/>
              <a:t>Click To Edit Master Text</a:t>
            </a:r>
            <a:endParaRPr dirty="0"/>
          </a:p>
        </p:txBody>
      </p:sp>
      <p:pic>
        <p:nvPicPr>
          <p:cNvPr id="9" name="object 2">
            <a:extLst>
              <a:ext uri="{FF2B5EF4-FFF2-40B4-BE49-F238E27FC236}">
                <a16:creationId xmlns:a16="http://schemas.microsoft.com/office/drawing/2014/main" id="{0C47FAF6-D1D9-41B7-A8F7-FDF19DF8A4F9}"/>
              </a:ext>
            </a:extLst>
          </p:cNvPr>
          <p:cNvPicPr/>
          <p:nvPr userDrawn="1"/>
        </p:nvPicPr>
        <p:blipFill>
          <a:blip r:embed="rId2" cstate="print"/>
          <a:stretch>
            <a:fillRect/>
          </a:stretch>
        </p:blipFill>
        <p:spPr>
          <a:xfrm>
            <a:off x="792093" y="9181444"/>
            <a:ext cx="1265069" cy="306277"/>
          </a:xfrm>
          <a:prstGeom prst="rect">
            <a:avLst/>
          </a:prstGeom>
        </p:spPr>
      </p:pic>
      <p:sp>
        <p:nvSpPr>
          <p:cNvPr id="10" name="Slide Number Placeholder 8">
            <a:extLst>
              <a:ext uri="{FF2B5EF4-FFF2-40B4-BE49-F238E27FC236}">
                <a16:creationId xmlns:a16="http://schemas.microsoft.com/office/drawing/2014/main" id="{80E4EF36-9E6C-4580-AAB0-40F888F5E0D0}"/>
              </a:ext>
            </a:extLst>
          </p:cNvPr>
          <p:cNvSpPr>
            <a:spLocks noGrp="1"/>
          </p:cNvSpPr>
          <p:nvPr>
            <p:ph type="sldNum" sz="quarter" idx="4"/>
          </p:nvPr>
        </p:nvSpPr>
        <p:spPr>
          <a:xfrm>
            <a:off x="13081586" y="9212428"/>
            <a:ext cx="285537" cy="378372"/>
          </a:xfrm>
          <a:prstGeom prst="rect">
            <a:avLst/>
          </a:prstGeom>
        </p:spPr>
        <p:txBody>
          <a:bodyPr vert="horz" lIns="0" tIns="0" rIns="0" bIns="0" rtlCol="0" anchor="ctr"/>
          <a:lstStyle>
            <a:lvl1pPr algn="r">
              <a:defRPr sz="1125">
                <a:solidFill>
                  <a:schemeClr val="tx1"/>
                </a:solidFill>
                <a:latin typeface="Cambria" panose="02040503050406030204" pitchFamily="18" charset="0"/>
                <a:ea typeface="Cambria" panose="02040503050406030204" pitchFamily="18" charset="0"/>
              </a:defRPr>
            </a:lvl1pPr>
          </a:lstStyle>
          <a:p>
            <a:fld id="{AC20B040-ABDE-48D8-B5F1-478210B26D7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Subhead Footer">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801532" y="582080"/>
            <a:ext cx="12227160" cy="461665"/>
          </a:xfrm>
          <a:prstGeom prst="rect">
            <a:avLst/>
          </a:prstGeom>
        </p:spPr>
        <p:txBody>
          <a:bodyPr lIns="0" tIns="0" rIns="0" bIns="0"/>
          <a:lstStyle>
            <a:lvl1pPr>
              <a:defRPr sz="2250" b="0" i="0">
                <a:solidFill>
                  <a:srgbClr val="004064"/>
                </a:solidFill>
                <a:latin typeface="Cambria"/>
                <a:cs typeface="Cambria"/>
              </a:defRPr>
            </a:lvl1pPr>
          </a:lstStyle>
          <a:p>
            <a:r>
              <a:rPr lang="en-US" dirty="0"/>
              <a:t>Click To Edit Master Text</a:t>
            </a:r>
          </a:p>
        </p:txBody>
      </p:sp>
      <p:pic>
        <p:nvPicPr>
          <p:cNvPr id="7" name="object 2">
            <a:extLst>
              <a:ext uri="{FF2B5EF4-FFF2-40B4-BE49-F238E27FC236}">
                <a16:creationId xmlns:a16="http://schemas.microsoft.com/office/drawing/2014/main" id="{840A8AB8-ADA3-4624-A58F-6DBD60379E0C}"/>
              </a:ext>
            </a:extLst>
          </p:cNvPr>
          <p:cNvPicPr/>
          <p:nvPr userDrawn="1"/>
        </p:nvPicPr>
        <p:blipFill>
          <a:blip r:embed="rId2" cstate="print"/>
          <a:stretch>
            <a:fillRect/>
          </a:stretch>
        </p:blipFill>
        <p:spPr>
          <a:xfrm>
            <a:off x="792093" y="9181444"/>
            <a:ext cx="1265069" cy="306277"/>
          </a:xfrm>
          <a:prstGeom prst="rect">
            <a:avLst/>
          </a:prstGeom>
        </p:spPr>
      </p:pic>
      <p:sp>
        <p:nvSpPr>
          <p:cNvPr id="16" name="Text Placeholder 14">
            <a:extLst>
              <a:ext uri="{FF2B5EF4-FFF2-40B4-BE49-F238E27FC236}">
                <a16:creationId xmlns:a16="http://schemas.microsoft.com/office/drawing/2014/main" id="{485AEECA-2377-449B-A436-8EEE65C67CBB}"/>
              </a:ext>
            </a:extLst>
          </p:cNvPr>
          <p:cNvSpPr>
            <a:spLocks noGrp="1"/>
          </p:cNvSpPr>
          <p:nvPr>
            <p:ph type="body" sz="quarter" idx="10" hasCustomPrompt="1"/>
          </p:nvPr>
        </p:nvSpPr>
        <p:spPr>
          <a:xfrm>
            <a:off x="801532" y="8488764"/>
            <a:ext cx="12227160" cy="461666"/>
          </a:xfrm>
          <a:prstGeom prst="rect">
            <a:avLst/>
          </a:prstGeom>
        </p:spPr>
        <p:txBody>
          <a:bodyPr lIns="0" tIns="0" rIns="0" bIns="0" anchor="b"/>
          <a:lstStyle>
            <a:lvl1pPr marL="0">
              <a:lnSpc>
                <a:spcPct val="95000"/>
              </a:lnSpc>
              <a:spcAft>
                <a:spcPts val="150"/>
              </a:spcAft>
              <a:defRPr sz="788">
                <a:latin typeface="Cambria" panose="02040503050406030204" pitchFamily="18" charset="0"/>
                <a:ea typeface="Cambria" panose="02040503050406030204" pitchFamily="18" charset="0"/>
              </a:defRPr>
            </a:lvl1pPr>
            <a:lvl2pPr marL="0">
              <a:lnSpc>
                <a:spcPct val="95000"/>
              </a:lnSpc>
              <a:spcAft>
                <a:spcPts val="150"/>
              </a:spcAft>
              <a:defRPr sz="675">
                <a:latin typeface="Cambria" panose="02040503050406030204" pitchFamily="18" charset="0"/>
                <a:ea typeface="Cambria" panose="02040503050406030204" pitchFamily="18" charset="0"/>
              </a:defRPr>
            </a:lvl2pPr>
            <a:lvl3pPr marL="0">
              <a:lnSpc>
                <a:spcPct val="95000"/>
              </a:lnSpc>
              <a:spcAft>
                <a:spcPts val="150"/>
              </a:spcAft>
              <a:defRPr sz="675">
                <a:latin typeface="Cambria" panose="02040503050406030204" pitchFamily="18" charset="0"/>
                <a:ea typeface="Cambria" panose="02040503050406030204" pitchFamily="18" charset="0"/>
              </a:defRPr>
            </a:lvl3pPr>
            <a:lvl4pPr marL="0">
              <a:lnSpc>
                <a:spcPct val="95000"/>
              </a:lnSpc>
              <a:spcAft>
                <a:spcPts val="150"/>
              </a:spcAft>
              <a:defRPr sz="675">
                <a:latin typeface="Cambria" panose="02040503050406030204" pitchFamily="18" charset="0"/>
                <a:ea typeface="Cambria" panose="02040503050406030204" pitchFamily="18" charset="0"/>
              </a:defRPr>
            </a:lvl4pPr>
            <a:lvl5pPr marL="0">
              <a:lnSpc>
                <a:spcPct val="95000"/>
              </a:lnSpc>
              <a:spcAft>
                <a:spcPts val="150"/>
              </a:spcAft>
              <a:defRPr sz="675">
                <a:latin typeface="Cambria" panose="02040503050406030204" pitchFamily="18" charset="0"/>
                <a:ea typeface="Cambria" panose="02040503050406030204" pitchFamily="18" charset="0"/>
              </a:defRPr>
            </a:lvl5pPr>
          </a:lstStyle>
          <a:p>
            <a:pPr lvl="0"/>
            <a:r>
              <a:rPr lang="en-US" dirty="0"/>
              <a:t>Click to edit master text style.</a:t>
            </a:r>
          </a:p>
        </p:txBody>
      </p:sp>
      <p:sp>
        <p:nvSpPr>
          <p:cNvPr id="18" name="Text Placeholder 17">
            <a:extLst>
              <a:ext uri="{FF2B5EF4-FFF2-40B4-BE49-F238E27FC236}">
                <a16:creationId xmlns:a16="http://schemas.microsoft.com/office/drawing/2014/main" id="{B7207BBB-77CE-4E24-9DBF-CB83EC65C423}"/>
              </a:ext>
            </a:extLst>
          </p:cNvPr>
          <p:cNvSpPr>
            <a:spLocks noGrp="1"/>
          </p:cNvSpPr>
          <p:nvPr>
            <p:ph type="body" sz="quarter" idx="11" hasCustomPrompt="1"/>
          </p:nvPr>
        </p:nvSpPr>
        <p:spPr>
          <a:xfrm>
            <a:off x="801531" y="1087342"/>
            <a:ext cx="12227160" cy="461665"/>
          </a:xfrm>
          <a:prstGeom prst="rect">
            <a:avLst/>
          </a:prstGeom>
        </p:spPr>
        <p:txBody>
          <a:bodyPr lIns="0" tIns="0" rIns="0" bIns="0"/>
          <a:lstStyle>
            <a:lvl1pPr>
              <a:defRPr sz="1800">
                <a:solidFill>
                  <a:schemeClr val="accent1"/>
                </a:solidFill>
                <a:latin typeface="Cambria" panose="02040503050406030204" pitchFamily="18" charset="0"/>
                <a:ea typeface="Cambria" panose="02040503050406030204" pitchFamily="18" charset="0"/>
              </a:defRPr>
            </a:lvl1pPr>
            <a:lvl2pPr>
              <a:defRPr sz="1800">
                <a:solidFill>
                  <a:schemeClr val="accent1"/>
                </a:solidFill>
                <a:latin typeface="Cambria" panose="02040503050406030204" pitchFamily="18" charset="0"/>
                <a:ea typeface="Cambria" panose="02040503050406030204" pitchFamily="18" charset="0"/>
              </a:defRPr>
            </a:lvl2pPr>
            <a:lvl3pPr>
              <a:defRPr sz="1800">
                <a:solidFill>
                  <a:schemeClr val="accent1"/>
                </a:solidFill>
                <a:latin typeface="Cambria" panose="02040503050406030204" pitchFamily="18" charset="0"/>
                <a:ea typeface="Cambria" panose="02040503050406030204" pitchFamily="18" charset="0"/>
              </a:defRPr>
            </a:lvl3pPr>
            <a:lvl4pPr>
              <a:defRPr sz="1800">
                <a:solidFill>
                  <a:schemeClr val="accent1"/>
                </a:solidFill>
                <a:latin typeface="Cambria" panose="02040503050406030204" pitchFamily="18" charset="0"/>
                <a:ea typeface="Cambria" panose="02040503050406030204" pitchFamily="18" charset="0"/>
              </a:defRPr>
            </a:lvl4pPr>
            <a:lvl5pPr>
              <a:defRPr sz="1800">
                <a:solidFill>
                  <a:schemeClr val="accent1"/>
                </a:solidFill>
                <a:latin typeface="Cambria" panose="02040503050406030204" pitchFamily="18" charset="0"/>
                <a:ea typeface="Cambria" panose="02040503050406030204" pitchFamily="18" charset="0"/>
              </a:defRPr>
            </a:lvl5pPr>
          </a:lstStyle>
          <a:p>
            <a:pPr lvl="0"/>
            <a:r>
              <a:rPr lang="en-US" dirty="0"/>
              <a:t>Click To Edit Master Text Styles</a:t>
            </a:r>
          </a:p>
        </p:txBody>
      </p:sp>
      <p:sp>
        <p:nvSpPr>
          <p:cNvPr id="19" name="Slide Number Placeholder 8">
            <a:extLst>
              <a:ext uri="{FF2B5EF4-FFF2-40B4-BE49-F238E27FC236}">
                <a16:creationId xmlns:a16="http://schemas.microsoft.com/office/drawing/2014/main" id="{C224CE92-CE94-4B9F-8049-DAFE2DC89D52}"/>
              </a:ext>
            </a:extLst>
          </p:cNvPr>
          <p:cNvSpPr>
            <a:spLocks noGrp="1"/>
          </p:cNvSpPr>
          <p:nvPr>
            <p:ph type="sldNum" sz="quarter" idx="4"/>
          </p:nvPr>
        </p:nvSpPr>
        <p:spPr>
          <a:xfrm>
            <a:off x="13081586" y="9212428"/>
            <a:ext cx="285537" cy="378372"/>
          </a:xfrm>
          <a:prstGeom prst="rect">
            <a:avLst/>
          </a:prstGeom>
        </p:spPr>
        <p:txBody>
          <a:bodyPr vert="horz" lIns="0" tIns="0" rIns="0" bIns="0" rtlCol="0" anchor="ctr"/>
          <a:lstStyle>
            <a:lvl1pPr algn="r">
              <a:defRPr sz="1125">
                <a:solidFill>
                  <a:schemeClr val="tx1"/>
                </a:solidFill>
                <a:latin typeface="Cambria" panose="02040503050406030204" pitchFamily="18" charset="0"/>
                <a:ea typeface="Cambria" panose="02040503050406030204" pitchFamily="18" charset="0"/>
              </a:defRPr>
            </a:lvl1pPr>
          </a:lstStyle>
          <a:p>
            <a:fld id="{AC20B040-ABDE-48D8-B5F1-478210B26D7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Subhead no Footer">
    <p:spTree>
      <p:nvGrpSpPr>
        <p:cNvPr id="1" name=""/>
        <p:cNvGrpSpPr/>
        <p:nvPr/>
      </p:nvGrpSpPr>
      <p:grpSpPr>
        <a:xfrm>
          <a:off x="0" y="0"/>
          <a:ext cx="0" cy="0"/>
          <a:chOff x="0" y="0"/>
          <a:chExt cx="0" cy="0"/>
        </a:xfrm>
      </p:grpSpPr>
      <p:pic>
        <p:nvPicPr>
          <p:cNvPr id="6" name="object 2">
            <a:extLst>
              <a:ext uri="{FF2B5EF4-FFF2-40B4-BE49-F238E27FC236}">
                <a16:creationId xmlns:a16="http://schemas.microsoft.com/office/drawing/2014/main" id="{8F1DE423-8A92-4541-9163-1DDC91CEA0D7}"/>
              </a:ext>
            </a:extLst>
          </p:cNvPr>
          <p:cNvPicPr/>
          <p:nvPr userDrawn="1"/>
        </p:nvPicPr>
        <p:blipFill>
          <a:blip r:embed="rId2" cstate="print"/>
          <a:stretch>
            <a:fillRect/>
          </a:stretch>
        </p:blipFill>
        <p:spPr>
          <a:xfrm>
            <a:off x="792093" y="9181444"/>
            <a:ext cx="1265069" cy="306277"/>
          </a:xfrm>
          <a:prstGeom prst="rect">
            <a:avLst/>
          </a:prstGeom>
        </p:spPr>
      </p:pic>
      <p:sp>
        <p:nvSpPr>
          <p:cNvPr id="7" name="Holder 2">
            <a:extLst>
              <a:ext uri="{FF2B5EF4-FFF2-40B4-BE49-F238E27FC236}">
                <a16:creationId xmlns:a16="http://schemas.microsoft.com/office/drawing/2014/main" id="{A2B9980E-CD02-4976-B9E9-BA68D3FB8AAF}"/>
              </a:ext>
            </a:extLst>
          </p:cNvPr>
          <p:cNvSpPr>
            <a:spLocks noGrp="1"/>
          </p:cNvSpPr>
          <p:nvPr>
            <p:ph type="title" hasCustomPrompt="1"/>
          </p:nvPr>
        </p:nvSpPr>
        <p:spPr>
          <a:xfrm>
            <a:off x="801532" y="582080"/>
            <a:ext cx="12227160" cy="461665"/>
          </a:xfrm>
          <a:prstGeom prst="rect">
            <a:avLst/>
          </a:prstGeom>
        </p:spPr>
        <p:txBody>
          <a:bodyPr lIns="0" tIns="0" rIns="0" bIns="0"/>
          <a:lstStyle>
            <a:lvl1pPr>
              <a:defRPr sz="2250" b="0" i="0">
                <a:solidFill>
                  <a:srgbClr val="004064"/>
                </a:solidFill>
                <a:latin typeface="Cambria"/>
                <a:cs typeface="Cambria"/>
              </a:defRPr>
            </a:lvl1pPr>
          </a:lstStyle>
          <a:p>
            <a:r>
              <a:rPr lang="en-US" dirty="0"/>
              <a:t>Click To Edit Master Text</a:t>
            </a:r>
            <a:endParaRPr dirty="0"/>
          </a:p>
        </p:txBody>
      </p:sp>
      <p:sp>
        <p:nvSpPr>
          <p:cNvPr id="10" name="Text Placeholder 17">
            <a:extLst>
              <a:ext uri="{FF2B5EF4-FFF2-40B4-BE49-F238E27FC236}">
                <a16:creationId xmlns:a16="http://schemas.microsoft.com/office/drawing/2014/main" id="{C28E1ECD-91F9-47ED-B5B4-38E11318E33F}"/>
              </a:ext>
            </a:extLst>
          </p:cNvPr>
          <p:cNvSpPr>
            <a:spLocks noGrp="1"/>
          </p:cNvSpPr>
          <p:nvPr>
            <p:ph type="body" sz="quarter" idx="11" hasCustomPrompt="1"/>
          </p:nvPr>
        </p:nvSpPr>
        <p:spPr>
          <a:xfrm>
            <a:off x="801531" y="1087342"/>
            <a:ext cx="12227160" cy="461665"/>
          </a:xfrm>
          <a:prstGeom prst="rect">
            <a:avLst/>
          </a:prstGeom>
        </p:spPr>
        <p:txBody>
          <a:bodyPr lIns="0" tIns="0" rIns="0" bIns="0"/>
          <a:lstStyle>
            <a:lvl1pPr>
              <a:defRPr sz="1800">
                <a:solidFill>
                  <a:schemeClr val="accent1"/>
                </a:solidFill>
                <a:latin typeface="Cambria" panose="02040503050406030204" pitchFamily="18" charset="0"/>
                <a:ea typeface="Cambria" panose="02040503050406030204" pitchFamily="18" charset="0"/>
              </a:defRPr>
            </a:lvl1pPr>
            <a:lvl2pPr>
              <a:defRPr sz="1800">
                <a:solidFill>
                  <a:schemeClr val="accent1"/>
                </a:solidFill>
                <a:latin typeface="Cambria" panose="02040503050406030204" pitchFamily="18" charset="0"/>
                <a:ea typeface="Cambria" panose="02040503050406030204" pitchFamily="18" charset="0"/>
              </a:defRPr>
            </a:lvl2pPr>
            <a:lvl3pPr>
              <a:defRPr sz="1800">
                <a:solidFill>
                  <a:schemeClr val="accent1"/>
                </a:solidFill>
                <a:latin typeface="Cambria" panose="02040503050406030204" pitchFamily="18" charset="0"/>
                <a:ea typeface="Cambria" panose="02040503050406030204" pitchFamily="18" charset="0"/>
              </a:defRPr>
            </a:lvl3pPr>
            <a:lvl4pPr>
              <a:defRPr sz="1800">
                <a:solidFill>
                  <a:schemeClr val="accent1"/>
                </a:solidFill>
                <a:latin typeface="Cambria" panose="02040503050406030204" pitchFamily="18" charset="0"/>
                <a:ea typeface="Cambria" panose="02040503050406030204" pitchFamily="18" charset="0"/>
              </a:defRPr>
            </a:lvl4pPr>
            <a:lvl5pPr>
              <a:defRPr sz="1800">
                <a:solidFill>
                  <a:schemeClr val="accent1"/>
                </a:solidFill>
                <a:latin typeface="Cambria" panose="02040503050406030204" pitchFamily="18" charset="0"/>
                <a:ea typeface="Cambria" panose="02040503050406030204" pitchFamily="18" charset="0"/>
              </a:defRPr>
            </a:lvl5pPr>
          </a:lstStyle>
          <a:p>
            <a:pPr lvl="0"/>
            <a:r>
              <a:rPr lang="en-US" dirty="0"/>
              <a:t>Click To Edit Master Text Styles</a:t>
            </a:r>
          </a:p>
        </p:txBody>
      </p:sp>
      <p:sp>
        <p:nvSpPr>
          <p:cNvPr id="11" name="Slide Number Placeholder 8">
            <a:extLst>
              <a:ext uri="{FF2B5EF4-FFF2-40B4-BE49-F238E27FC236}">
                <a16:creationId xmlns:a16="http://schemas.microsoft.com/office/drawing/2014/main" id="{4A2592B2-0C0C-4441-926D-BA8A640979E1}"/>
              </a:ext>
            </a:extLst>
          </p:cNvPr>
          <p:cNvSpPr>
            <a:spLocks noGrp="1"/>
          </p:cNvSpPr>
          <p:nvPr>
            <p:ph type="sldNum" sz="quarter" idx="4"/>
          </p:nvPr>
        </p:nvSpPr>
        <p:spPr>
          <a:xfrm>
            <a:off x="13081586" y="9212428"/>
            <a:ext cx="285537" cy="378372"/>
          </a:xfrm>
          <a:prstGeom prst="rect">
            <a:avLst/>
          </a:prstGeom>
        </p:spPr>
        <p:txBody>
          <a:bodyPr vert="horz" lIns="0" tIns="0" rIns="0" bIns="0" rtlCol="0" anchor="ctr"/>
          <a:lstStyle>
            <a:lvl1pPr algn="r">
              <a:defRPr sz="1125">
                <a:solidFill>
                  <a:schemeClr val="tx1"/>
                </a:solidFill>
                <a:latin typeface="Cambria" panose="02040503050406030204" pitchFamily="18" charset="0"/>
                <a:ea typeface="Cambria" panose="02040503050406030204" pitchFamily="18" charset="0"/>
              </a:defRPr>
            </a:lvl1pPr>
          </a:lstStyle>
          <a:p>
            <a:fld id="{AC20B040-ABDE-48D8-B5F1-478210B26D7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 name="object 5">
            <a:extLst>
              <a:ext uri="{FF2B5EF4-FFF2-40B4-BE49-F238E27FC236}">
                <a16:creationId xmlns:a16="http://schemas.microsoft.com/office/drawing/2014/main" id="{3988A732-B51B-4478-BD96-A48237C448E7}"/>
              </a:ext>
            </a:extLst>
          </p:cNvPr>
          <p:cNvPicPr/>
          <p:nvPr userDrawn="1"/>
        </p:nvPicPr>
        <p:blipFill>
          <a:blip r:embed="rId2" cstate="print"/>
          <a:stretch>
            <a:fillRect/>
          </a:stretch>
        </p:blipFill>
        <p:spPr>
          <a:xfrm>
            <a:off x="-2882" y="2131384"/>
            <a:ext cx="13717294" cy="8154032"/>
          </a:xfrm>
          <a:prstGeom prst="rect">
            <a:avLst/>
          </a:prstGeom>
        </p:spPr>
      </p:pic>
      <p:sp>
        <p:nvSpPr>
          <p:cNvPr id="4" name="object 4">
            <a:extLst>
              <a:ext uri="{FF2B5EF4-FFF2-40B4-BE49-F238E27FC236}">
                <a16:creationId xmlns:a16="http://schemas.microsoft.com/office/drawing/2014/main" id="{8EEF3736-C3B0-4EC1-860B-840618B94520}"/>
              </a:ext>
            </a:extLst>
          </p:cNvPr>
          <p:cNvSpPr/>
          <p:nvPr userDrawn="1"/>
        </p:nvSpPr>
        <p:spPr>
          <a:xfrm>
            <a:off x="1" y="1961087"/>
            <a:ext cx="13714412" cy="1782805"/>
          </a:xfrm>
          <a:custGeom>
            <a:avLst/>
            <a:gdLst/>
            <a:ahLst/>
            <a:cxnLst/>
            <a:rect l="l" t="t" r="r" b="b"/>
            <a:pathLst>
              <a:path w="9144000" h="1188720">
                <a:moveTo>
                  <a:pt x="9143999" y="1188719"/>
                </a:moveTo>
                <a:lnTo>
                  <a:pt x="9143999" y="0"/>
                </a:lnTo>
                <a:lnTo>
                  <a:pt x="0" y="0"/>
                </a:lnTo>
                <a:lnTo>
                  <a:pt x="0" y="1188719"/>
                </a:lnTo>
                <a:lnTo>
                  <a:pt x="9143999" y="1188719"/>
                </a:lnTo>
                <a:close/>
              </a:path>
            </a:pathLst>
          </a:custGeom>
          <a:solidFill>
            <a:srgbClr val="004064"/>
          </a:solidFill>
        </p:spPr>
        <p:txBody>
          <a:bodyPr wrap="square" lIns="0" tIns="0" rIns="0" bIns="0" rtlCol="0"/>
          <a:lstStyle/>
          <a:p>
            <a:endParaRPr sz="3615"/>
          </a:p>
        </p:txBody>
      </p:sp>
      <p:sp>
        <p:nvSpPr>
          <p:cNvPr id="5" name="object 9">
            <a:extLst>
              <a:ext uri="{FF2B5EF4-FFF2-40B4-BE49-F238E27FC236}">
                <a16:creationId xmlns:a16="http://schemas.microsoft.com/office/drawing/2014/main" id="{BFBD7583-736B-4297-B9A1-55879E359A2D}"/>
              </a:ext>
            </a:extLst>
          </p:cNvPr>
          <p:cNvSpPr txBox="1">
            <a:spLocks/>
          </p:cNvSpPr>
          <p:nvPr userDrawn="1"/>
        </p:nvSpPr>
        <p:spPr>
          <a:xfrm>
            <a:off x="741379" y="2268057"/>
            <a:ext cx="8882790" cy="780980"/>
          </a:xfrm>
          <a:prstGeom prst="rect">
            <a:avLst/>
          </a:prstGeom>
        </p:spPr>
        <p:txBody>
          <a:bodyPr vert="horz" wrap="square" lIns="0" tIns="14285" rIns="0" bIns="0" rtlCol="0">
            <a:spAutoFit/>
          </a:bodyPr>
          <a:lstStyle>
            <a:lvl1pPr>
              <a:defRPr sz="2800">
                <a:latin typeface="+mj-lt"/>
                <a:ea typeface="+mj-ea"/>
                <a:cs typeface="+mj-cs"/>
              </a:defRPr>
            </a:lvl1pPr>
          </a:lstStyle>
          <a:p>
            <a:pPr marL="14285" defTabSz="685800">
              <a:spcBef>
                <a:spcPts val="113"/>
              </a:spcBef>
            </a:pPr>
            <a:r>
              <a:rPr lang="en-US" sz="4950" kern="0" spc="-5" dirty="0">
                <a:solidFill>
                  <a:srgbClr val="FFFFFF"/>
                </a:solidFill>
                <a:latin typeface="Cambria" panose="02040503050406030204" pitchFamily="18" charset="0"/>
                <a:ea typeface="Cambria" panose="02040503050406030204" pitchFamily="18" charset="0"/>
              </a:rPr>
              <a:t>Emerging</a:t>
            </a:r>
            <a:r>
              <a:rPr lang="en-US" sz="4950" kern="0" spc="-50" dirty="0">
                <a:solidFill>
                  <a:srgbClr val="FFFFFF"/>
                </a:solidFill>
                <a:latin typeface="Cambria" panose="02040503050406030204" pitchFamily="18" charset="0"/>
                <a:ea typeface="Cambria" panose="02040503050406030204" pitchFamily="18" charset="0"/>
              </a:rPr>
              <a:t> </a:t>
            </a:r>
            <a:r>
              <a:rPr lang="en-US" sz="4950" kern="0" spc="-11" dirty="0">
                <a:solidFill>
                  <a:srgbClr val="FFFFFF"/>
                </a:solidFill>
                <a:latin typeface="Cambria" panose="02040503050406030204" pitchFamily="18" charset="0"/>
                <a:ea typeface="Cambria" panose="02040503050406030204" pitchFamily="18" charset="0"/>
              </a:rPr>
              <a:t>Markets</a:t>
            </a:r>
            <a:r>
              <a:rPr lang="en-US" sz="4950" kern="0" spc="-34" dirty="0">
                <a:solidFill>
                  <a:srgbClr val="FFFFFF"/>
                </a:solidFill>
                <a:latin typeface="Cambria" panose="02040503050406030204" pitchFamily="18" charset="0"/>
                <a:ea typeface="Cambria" panose="02040503050406030204" pitchFamily="18" charset="0"/>
              </a:rPr>
              <a:t> </a:t>
            </a:r>
            <a:r>
              <a:rPr lang="en-US" sz="4950" kern="0" dirty="0">
                <a:solidFill>
                  <a:srgbClr val="FFFFFF"/>
                </a:solidFill>
                <a:latin typeface="Cambria" panose="02040503050406030204" pitchFamily="18" charset="0"/>
                <a:ea typeface="Cambria" panose="02040503050406030204" pitchFamily="18" charset="0"/>
              </a:rPr>
              <a:t>Debt</a:t>
            </a:r>
            <a:endParaRPr lang="en-US" sz="4950" kern="0" dirty="0">
              <a:solidFill>
                <a:sysClr val="windowText" lastClr="000000"/>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880037B0-9E09-4195-9D66-7EFE73F74404}"/>
              </a:ext>
            </a:extLst>
          </p:cNvPr>
          <p:cNvPicPr preferRelativeResize="0">
            <a:picLocks/>
          </p:cNvPicPr>
          <p:nvPr userDrawn="1"/>
        </p:nvPicPr>
        <p:blipFill>
          <a:blip r:embed="rId3">
            <a:extLst>
              <a:ext uri="{28A0092B-C50C-407E-A947-70E740481C1C}">
                <a14:useLocalDpi xmlns:a14="http://schemas.microsoft.com/office/drawing/2010/main" val="0"/>
              </a:ext>
            </a:extLst>
          </a:blip>
          <a:stretch>
            <a:fillRect/>
          </a:stretch>
        </p:blipFill>
        <p:spPr>
          <a:xfrm>
            <a:off x="-2881" y="9645333"/>
            <a:ext cx="13717294" cy="640080"/>
          </a:xfrm>
          <a:prstGeom prst="rect">
            <a:avLst/>
          </a:prstGeom>
        </p:spPr>
      </p:pic>
      <p:sp>
        <p:nvSpPr>
          <p:cNvPr id="9" name="Rectangle 8">
            <a:extLst>
              <a:ext uri="{FF2B5EF4-FFF2-40B4-BE49-F238E27FC236}">
                <a16:creationId xmlns:a16="http://schemas.microsoft.com/office/drawing/2014/main" id="{B4C044CD-4856-45B6-AD06-7A16129EB1F0}"/>
              </a:ext>
            </a:extLst>
          </p:cNvPr>
          <p:cNvSpPr/>
          <p:nvPr userDrawn="1"/>
        </p:nvSpPr>
        <p:spPr>
          <a:xfrm>
            <a:off x="494661" y="1"/>
            <a:ext cx="246717" cy="1199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11"/>
          </a:p>
        </p:txBody>
      </p:sp>
      <p:pic>
        <p:nvPicPr>
          <p:cNvPr id="3" name="object 2">
            <a:extLst>
              <a:ext uri="{FF2B5EF4-FFF2-40B4-BE49-F238E27FC236}">
                <a16:creationId xmlns:a16="http://schemas.microsoft.com/office/drawing/2014/main" id="{521B9F65-3CA1-476D-9CBD-286E6C352610}"/>
              </a:ext>
            </a:extLst>
          </p:cNvPr>
          <p:cNvPicPr>
            <a:picLocks noChangeAspect="1"/>
          </p:cNvPicPr>
          <p:nvPr userDrawn="1"/>
        </p:nvPicPr>
        <p:blipFill>
          <a:blip r:embed="rId4" cstate="print"/>
          <a:stretch>
            <a:fillRect/>
          </a:stretch>
        </p:blipFill>
        <p:spPr>
          <a:xfrm>
            <a:off x="741379" y="585788"/>
            <a:ext cx="3107053" cy="752381"/>
          </a:xfrm>
          <a:prstGeom prst="rect">
            <a:avLst/>
          </a:prstGeom>
        </p:spPr>
      </p:pic>
    </p:spTree>
    <p:extLst>
      <p:ext uri="{BB962C8B-B14F-4D97-AF65-F5344CB8AC3E}">
        <p14:creationId xmlns:p14="http://schemas.microsoft.com/office/powerpoint/2010/main" val="581891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object 2">
            <a:extLst>
              <a:ext uri="{FF2B5EF4-FFF2-40B4-BE49-F238E27FC236}">
                <a16:creationId xmlns:a16="http://schemas.microsoft.com/office/drawing/2014/main" id="{11B958B8-45F9-4966-8D09-10240CBFA568}"/>
              </a:ext>
            </a:extLst>
          </p:cNvPr>
          <p:cNvPicPr/>
          <p:nvPr userDrawn="1"/>
        </p:nvPicPr>
        <p:blipFill>
          <a:blip r:embed="rId2" cstate="print"/>
          <a:stretch>
            <a:fillRect/>
          </a:stretch>
        </p:blipFill>
        <p:spPr>
          <a:xfrm>
            <a:off x="792093" y="9181444"/>
            <a:ext cx="1265069" cy="306277"/>
          </a:xfrm>
          <a:prstGeom prst="rect">
            <a:avLst/>
          </a:prstGeom>
        </p:spPr>
      </p:pic>
      <p:sp>
        <p:nvSpPr>
          <p:cNvPr id="4" name="Slide Number Placeholder 8">
            <a:extLst>
              <a:ext uri="{FF2B5EF4-FFF2-40B4-BE49-F238E27FC236}">
                <a16:creationId xmlns:a16="http://schemas.microsoft.com/office/drawing/2014/main" id="{319D7C5A-5722-4340-A71A-14B080A0C46B}"/>
              </a:ext>
            </a:extLst>
          </p:cNvPr>
          <p:cNvSpPr>
            <a:spLocks noGrp="1"/>
          </p:cNvSpPr>
          <p:nvPr>
            <p:ph type="sldNum" sz="quarter" idx="4"/>
          </p:nvPr>
        </p:nvSpPr>
        <p:spPr>
          <a:xfrm>
            <a:off x="13081586" y="9212428"/>
            <a:ext cx="285537" cy="378372"/>
          </a:xfrm>
          <a:prstGeom prst="rect">
            <a:avLst/>
          </a:prstGeom>
        </p:spPr>
        <p:txBody>
          <a:bodyPr vert="horz" lIns="0" tIns="0" rIns="0" bIns="0" rtlCol="0" anchor="ctr"/>
          <a:lstStyle>
            <a:lvl1pPr algn="r">
              <a:defRPr sz="1125">
                <a:solidFill>
                  <a:schemeClr val="tx1"/>
                </a:solidFill>
                <a:latin typeface="Cambria" panose="02040503050406030204" pitchFamily="18" charset="0"/>
                <a:ea typeface="Cambria" panose="02040503050406030204" pitchFamily="18" charset="0"/>
              </a:defRPr>
            </a:lvl1pPr>
          </a:lstStyle>
          <a:p>
            <a:fld id="{AC20B040-ABDE-48D8-B5F1-478210B26D75}" type="slidenum">
              <a:rPr lang="en-US" smtClean="0"/>
              <a:pPr/>
              <a:t>‹#›</a:t>
            </a:fld>
            <a:endParaRPr lang="en-US" dirty="0"/>
          </a:p>
        </p:txBody>
      </p:sp>
    </p:spTree>
    <p:extLst>
      <p:ext uri="{BB962C8B-B14F-4D97-AF65-F5344CB8AC3E}">
        <p14:creationId xmlns:p14="http://schemas.microsoft.com/office/powerpoint/2010/main" val="55550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Footer">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801532" y="582080"/>
            <a:ext cx="12227160" cy="461665"/>
          </a:xfrm>
          <a:prstGeom prst="rect">
            <a:avLst/>
          </a:prstGeom>
        </p:spPr>
        <p:txBody>
          <a:bodyPr lIns="0" tIns="0" rIns="0" bIns="0"/>
          <a:lstStyle>
            <a:lvl1pPr>
              <a:defRPr sz="2250" b="0" i="0">
                <a:solidFill>
                  <a:srgbClr val="004064"/>
                </a:solidFill>
                <a:latin typeface="Cambria"/>
                <a:cs typeface="Cambria"/>
              </a:defRPr>
            </a:lvl1pPr>
          </a:lstStyle>
          <a:p>
            <a:r>
              <a:rPr lang="en-US" dirty="0"/>
              <a:t>Click To Edit Master Text</a:t>
            </a:r>
          </a:p>
        </p:txBody>
      </p:sp>
      <p:pic>
        <p:nvPicPr>
          <p:cNvPr id="8" name="object 2">
            <a:extLst>
              <a:ext uri="{FF2B5EF4-FFF2-40B4-BE49-F238E27FC236}">
                <a16:creationId xmlns:a16="http://schemas.microsoft.com/office/drawing/2014/main" id="{BBC0DE94-2D72-4520-BBDA-C6A0DF281EE1}"/>
              </a:ext>
            </a:extLst>
          </p:cNvPr>
          <p:cNvPicPr/>
          <p:nvPr userDrawn="1"/>
        </p:nvPicPr>
        <p:blipFill>
          <a:blip r:embed="rId2" cstate="print"/>
          <a:stretch>
            <a:fillRect/>
          </a:stretch>
        </p:blipFill>
        <p:spPr>
          <a:xfrm>
            <a:off x="792093" y="9181444"/>
            <a:ext cx="1265069" cy="306277"/>
          </a:xfrm>
          <a:prstGeom prst="rect">
            <a:avLst/>
          </a:prstGeom>
        </p:spPr>
      </p:pic>
      <p:sp>
        <p:nvSpPr>
          <p:cNvPr id="15" name="Text Placeholder 14">
            <a:extLst>
              <a:ext uri="{FF2B5EF4-FFF2-40B4-BE49-F238E27FC236}">
                <a16:creationId xmlns:a16="http://schemas.microsoft.com/office/drawing/2014/main" id="{87E5E6C1-5318-4706-A92D-4097D9271395}"/>
              </a:ext>
            </a:extLst>
          </p:cNvPr>
          <p:cNvSpPr>
            <a:spLocks noGrp="1"/>
          </p:cNvSpPr>
          <p:nvPr>
            <p:ph type="body" sz="quarter" idx="10" hasCustomPrompt="1"/>
          </p:nvPr>
        </p:nvSpPr>
        <p:spPr>
          <a:xfrm>
            <a:off x="801532" y="8503754"/>
            <a:ext cx="12227160" cy="461666"/>
          </a:xfrm>
          <a:prstGeom prst="rect">
            <a:avLst/>
          </a:prstGeom>
        </p:spPr>
        <p:txBody>
          <a:bodyPr lIns="0" tIns="0" rIns="0" bIns="0" anchor="b"/>
          <a:lstStyle>
            <a:lvl1pPr marL="0">
              <a:lnSpc>
                <a:spcPct val="95000"/>
              </a:lnSpc>
              <a:spcAft>
                <a:spcPts val="150"/>
              </a:spcAft>
              <a:defRPr sz="788">
                <a:latin typeface="Cambria" panose="02040503050406030204" pitchFamily="18" charset="0"/>
                <a:ea typeface="Cambria" panose="02040503050406030204" pitchFamily="18" charset="0"/>
              </a:defRPr>
            </a:lvl1pPr>
            <a:lvl2pPr marL="0">
              <a:lnSpc>
                <a:spcPct val="95000"/>
              </a:lnSpc>
              <a:spcAft>
                <a:spcPts val="150"/>
              </a:spcAft>
              <a:defRPr sz="675">
                <a:latin typeface="Cambria" panose="02040503050406030204" pitchFamily="18" charset="0"/>
                <a:ea typeface="Cambria" panose="02040503050406030204" pitchFamily="18" charset="0"/>
              </a:defRPr>
            </a:lvl2pPr>
            <a:lvl3pPr marL="0">
              <a:lnSpc>
                <a:spcPct val="95000"/>
              </a:lnSpc>
              <a:spcAft>
                <a:spcPts val="150"/>
              </a:spcAft>
              <a:defRPr sz="675">
                <a:latin typeface="Cambria" panose="02040503050406030204" pitchFamily="18" charset="0"/>
                <a:ea typeface="Cambria" panose="02040503050406030204" pitchFamily="18" charset="0"/>
              </a:defRPr>
            </a:lvl3pPr>
            <a:lvl4pPr marL="0">
              <a:lnSpc>
                <a:spcPct val="95000"/>
              </a:lnSpc>
              <a:spcAft>
                <a:spcPts val="150"/>
              </a:spcAft>
              <a:defRPr sz="675">
                <a:latin typeface="Cambria" panose="02040503050406030204" pitchFamily="18" charset="0"/>
                <a:ea typeface="Cambria" panose="02040503050406030204" pitchFamily="18" charset="0"/>
              </a:defRPr>
            </a:lvl4pPr>
            <a:lvl5pPr marL="0">
              <a:lnSpc>
                <a:spcPct val="95000"/>
              </a:lnSpc>
              <a:spcAft>
                <a:spcPts val="150"/>
              </a:spcAft>
              <a:defRPr sz="675">
                <a:latin typeface="Cambria" panose="02040503050406030204" pitchFamily="18" charset="0"/>
                <a:ea typeface="Cambria" panose="02040503050406030204" pitchFamily="18" charset="0"/>
              </a:defRPr>
            </a:lvl5pPr>
          </a:lstStyle>
          <a:p>
            <a:pPr lvl="0"/>
            <a:r>
              <a:rPr lang="en-US" dirty="0"/>
              <a:t>Click to edit master text style.</a:t>
            </a:r>
          </a:p>
        </p:txBody>
      </p:sp>
      <p:sp>
        <p:nvSpPr>
          <p:cNvPr id="6" name="Slide Number Placeholder 8">
            <a:extLst>
              <a:ext uri="{FF2B5EF4-FFF2-40B4-BE49-F238E27FC236}">
                <a16:creationId xmlns:a16="http://schemas.microsoft.com/office/drawing/2014/main" id="{2999F8EC-DAE2-423D-A174-0B15BD935411}"/>
              </a:ext>
            </a:extLst>
          </p:cNvPr>
          <p:cNvSpPr>
            <a:spLocks noGrp="1"/>
          </p:cNvSpPr>
          <p:nvPr>
            <p:ph type="sldNum" sz="quarter" idx="4"/>
          </p:nvPr>
        </p:nvSpPr>
        <p:spPr>
          <a:xfrm>
            <a:off x="13081586" y="9212428"/>
            <a:ext cx="285537" cy="378372"/>
          </a:xfrm>
          <a:prstGeom prst="rect">
            <a:avLst/>
          </a:prstGeom>
        </p:spPr>
        <p:txBody>
          <a:bodyPr vert="horz" lIns="0" tIns="0" rIns="0" bIns="0" rtlCol="0" anchor="ctr"/>
          <a:lstStyle>
            <a:lvl1pPr algn="r">
              <a:defRPr sz="1125">
                <a:solidFill>
                  <a:schemeClr val="tx1"/>
                </a:solidFill>
                <a:latin typeface="Cambria" panose="02040503050406030204" pitchFamily="18" charset="0"/>
                <a:ea typeface="Cambria" panose="02040503050406030204" pitchFamily="18" charset="0"/>
              </a:defRPr>
            </a:lvl1pPr>
          </a:lstStyle>
          <a:p>
            <a:fld id="{AC20B040-ABDE-48D8-B5F1-478210B26D75}" type="slidenum">
              <a:rPr lang="en-US" smtClean="0"/>
              <a:pPr/>
              <a:t>‹#›</a:t>
            </a:fld>
            <a:endParaRPr lang="en-US" dirty="0"/>
          </a:p>
        </p:txBody>
      </p:sp>
    </p:spTree>
    <p:extLst>
      <p:ext uri="{BB962C8B-B14F-4D97-AF65-F5344CB8AC3E}">
        <p14:creationId xmlns:p14="http://schemas.microsoft.com/office/powerpoint/2010/main" val="1884591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654D9103-E471-4039-9DC9-9C3A5B892BA2}"/>
              </a:ext>
            </a:extLst>
          </p:cNvPr>
          <p:cNvSpPr>
            <a:spLocks noGrp="1"/>
          </p:cNvSpPr>
          <p:nvPr>
            <p:ph type="sldNum" sz="quarter" idx="4"/>
          </p:nvPr>
        </p:nvSpPr>
        <p:spPr>
          <a:xfrm>
            <a:off x="13081586" y="9212428"/>
            <a:ext cx="285537" cy="378372"/>
          </a:xfrm>
          <a:prstGeom prst="rect">
            <a:avLst/>
          </a:prstGeom>
        </p:spPr>
        <p:txBody>
          <a:bodyPr vert="horz" lIns="0" tIns="0" rIns="0" bIns="0" rtlCol="0" anchor="ctr"/>
          <a:lstStyle>
            <a:lvl1pPr algn="r">
              <a:defRPr sz="1125">
                <a:solidFill>
                  <a:schemeClr val="tx1"/>
                </a:solidFill>
                <a:latin typeface="Cambria" panose="02040503050406030204" pitchFamily="18" charset="0"/>
                <a:ea typeface="Cambria" panose="02040503050406030204" pitchFamily="18" charset="0"/>
              </a:defRPr>
            </a:lvl1pPr>
          </a:lstStyle>
          <a:p>
            <a:fld id="{AC20B040-ABDE-48D8-B5F1-478210B26D75}" type="slidenum">
              <a:rPr lang="en-US" smtClean="0"/>
              <a:pPr/>
              <a:t>‹#›</a:t>
            </a:fld>
            <a:endParaRPr lang="en-US" dirty="0"/>
          </a:p>
        </p:txBody>
      </p:sp>
      <p:sp>
        <p:nvSpPr>
          <p:cNvPr id="16" name="bg object 16"/>
          <p:cNvSpPr/>
          <p:nvPr/>
        </p:nvSpPr>
        <p:spPr>
          <a:xfrm>
            <a:off x="657911" y="0"/>
            <a:ext cx="19048" cy="980924"/>
          </a:xfrm>
          <a:custGeom>
            <a:avLst/>
            <a:gdLst/>
            <a:ahLst/>
            <a:cxnLst/>
            <a:rect l="l" t="t" r="r" b="b"/>
            <a:pathLst>
              <a:path w="12700" h="654050">
                <a:moveTo>
                  <a:pt x="12699" y="653796"/>
                </a:moveTo>
                <a:lnTo>
                  <a:pt x="12699" y="0"/>
                </a:lnTo>
                <a:lnTo>
                  <a:pt x="0" y="0"/>
                </a:lnTo>
                <a:lnTo>
                  <a:pt x="0" y="653796"/>
                </a:lnTo>
                <a:lnTo>
                  <a:pt x="12699" y="653796"/>
                </a:lnTo>
                <a:close/>
              </a:path>
            </a:pathLst>
          </a:custGeom>
          <a:solidFill>
            <a:srgbClr val="004064"/>
          </a:solidFill>
        </p:spPr>
        <p:txBody>
          <a:bodyPr wrap="square" lIns="0" tIns="0" rIns="0" bIns="0" rtlCol="0"/>
          <a:lstStyle/>
          <a:p>
            <a:endParaRPr sz="3615"/>
          </a:p>
        </p:txBody>
      </p:sp>
      <p:sp>
        <p:nvSpPr>
          <p:cNvPr id="17" name="bg object 17"/>
          <p:cNvSpPr/>
          <p:nvPr/>
        </p:nvSpPr>
        <p:spPr>
          <a:xfrm>
            <a:off x="667435" y="9188133"/>
            <a:ext cx="0" cy="1097280"/>
          </a:xfrm>
          <a:custGeom>
            <a:avLst/>
            <a:gdLst/>
            <a:ahLst/>
            <a:cxnLst/>
            <a:rect l="l" t="t" r="r" b="b"/>
            <a:pathLst>
              <a:path h="309879">
                <a:moveTo>
                  <a:pt x="0" y="0"/>
                </a:moveTo>
                <a:lnTo>
                  <a:pt x="0" y="309371"/>
                </a:lnTo>
              </a:path>
            </a:pathLst>
          </a:custGeom>
          <a:ln w="12699">
            <a:solidFill>
              <a:srgbClr val="004064"/>
            </a:solidFill>
          </a:ln>
        </p:spPr>
        <p:txBody>
          <a:bodyPr wrap="square" lIns="0" tIns="0" rIns="0" bIns="0" rtlCol="0"/>
          <a:lstStyle/>
          <a:p>
            <a:endParaRPr sz="3615"/>
          </a:p>
        </p:txBody>
      </p:sp>
      <p:pic>
        <p:nvPicPr>
          <p:cNvPr id="8" name="Picture 7">
            <a:extLst>
              <a:ext uri="{FF2B5EF4-FFF2-40B4-BE49-F238E27FC236}">
                <a16:creationId xmlns:a16="http://schemas.microsoft.com/office/drawing/2014/main" id="{31937CE8-79C0-4A71-9ED2-0793FAAC4B03}"/>
              </a:ext>
            </a:extLst>
          </p:cNvPr>
          <p:cNvPicPr preferRelativeResize="0">
            <a:picLocks/>
          </p:cNvPicPr>
          <p:nvPr userDrawn="1"/>
        </p:nvPicPr>
        <p:blipFill>
          <a:blip r:embed="rId8">
            <a:extLst>
              <a:ext uri="{28A0092B-C50C-407E-A947-70E740481C1C}">
                <a14:useLocalDpi xmlns:a14="http://schemas.microsoft.com/office/drawing/2010/main" val="0"/>
              </a:ext>
            </a:extLst>
          </a:blip>
          <a:stretch>
            <a:fillRect/>
          </a:stretch>
        </p:blipFill>
        <p:spPr>
          <a:xfrm>
            <a:off x="-2881" y="9645333"/>
            <a:ext cx="13717294" cy="64008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6" r:id="rId2"/>
    <p:sldLayoutId id="2147483662" r:id="rId3"/>
    <p:sldLayoutId id="2147483663" r:id="rId4"/>
    <p:sldLayoutId id="2147483664" r:id="rId5"/>
    <p:sldLayoutId id="2147483665" r:id="rId6"/>
  </p:sldLayoutIdLst>
  <p:txStyles>
    <p:titleStyle>
      <a:lvl1pPr>
        <a:defRPr sz="2100">
          <a:latin typeface="+mj-lt"/>
          <a:ea typeface="+mj-ea"/>
          <a:cs typeface="+mj-cs"/>
        </a:defRPr>
      </a:lvl1pPr>
    </p:titleStyle>
    <p:bodyStyle>
      <a:lvl1pPr marL="0">
        <a:defRPr>
          <a:latin typeface="+mn-lt"/>
          <a:ea typeface="+mn-ea"/>
          <a:cs typeface="+mn-cs"/>
        </a:defRPr>
      </a:lvl1pPr>
      <a:lvl2pPr marL="514282">
        <a:defRPr>
          <a:latin typeface="+mn-lt"/>
          <a:ea typeface="+mn-ea"/>
          <a:cs typeface="+mn-cs"/>
        </a:defRPr>
      </a:lvl2pPr>
      <a:lvl3pPr marL="1028563">
        <a:defRPr>
          <a:latin typeface="+mn-lt"/>
          <a:ea typeface="+mn-ea"/>
          <a:cs typeface="+mn-cs"/>
        </a:defRPr>
      </a:lvl3pPr>
      <a:lvl4pPr marL="1542845">
        <a:defRPr>
          <a:latin typeface="+mn-lt"/>
          <a:ea typeface="+mn-ea"/>
          <a:cs typeface="+mn-cs"/>
        </a:defRPr>
      </a:lvl4pPr>
      <a:lvl5pPr marL="2057126">
        <a:defRPr>
          <a:latin typeface="+mn-lt"/>
          <a:ea typeface="+mn-ea"/>
          <a:cs typeface="+mn-cs"/>
        </a:defRPr>
      </a:lvl5pPr>
      <a:lvl6pPr marL="2571407">
        <a:defRPr>
          <a:latin typeface="+mn-lt"/>
          <a:ea typeface="+mn-ea"/>
          <a:cs typeface="+mn-cs"/>
        </a:defRPr>
      </a:lvl6pPr>
      <a:lvl7pPr marL="3085688">
        <a:defRPr>
          <a:latin typeface="+mn-lt"/>
          <a:ea typeface="+mn-ea"/>
          <a:cs typeface="+mn-cs"/>
        </a:defRPr>
      </a:lvl7pPr>
      <a:lvl8pPr marL="3599970">
        <a:defRPr>
          <a:latin typeface="+mn-lt"/>
          <a:ea typeface="+mn-ea"/>
          <a:cs typeface="+mn-cs"/>
        </a:defRPr>
      </a:lvl8pPr>
      <a:lvl9pPr marL="4114251">
        <a:defRPr>
          <a:latin typeface="+mn-lt"/>
          <a:ea typeface="+mn-ea"/>
          <a:cs typeface="+mn-cs"/>
        </a:defRPr>
      </a:lvl9pPr>
    </p:bodyStyle>
    <p:otherStyle>
      <a:lvl1pPr marL="0">
        <a:defRPr>
          <a:latin typeface="+mn-lt"/>
          <a:ea typeface="+mn-ea"/>
          <a:cs typeface="+mn-cs"/>
        </a:defRPr>
      </a:lvl1pPr>
      <a:lvl2pPr marL="514282">
        <a:defRPr>
          <a:latin typeface="+mn-lt"/>
          <a:ea typeface="+mn-ea"/>
          <a:cs typeface="+mn-cs"/>
        </a:defRPr>
      </a:lvl2pPr>
      <a:lvl3pPr marL="1028563">
        <a:defRPr>
          <a:latin typeface="+mn-lt"/>
          <a:ea typeface="+mn-ea"/>
          <a:cs typeface="+mn-cs"/>
        </a:defRPr>
      </a:lvl3pPr>
      <a:lvl4pPr marL="1542845">
        <a:defRPr>
          <a:latin typeface="+mn-lt"/>
          <a:ea typeface="+mn-ea"/>
          <a:cs typeface="+mn-cs"/>
        </a:defRPr>
      </a:lvl4pPr>
      <a:lvl5pPr marL="2057126">
        <a:defRPr>
          <a:latin typeface="+mn-lt"/>
          <a:ea typeface="+mn-ea"/>
          <a:cs typeface="+mn-cs"/>
        </a:defRPr>
      </a:lvl5pPr>
      <a:lvl6pPr marL="2571407">
        <a:defRPr>
          <a:latin typeface="+mn-lt"/>
          <a:ea typeface="+mn-ea"/>
          <a:cs typeface="+mn-cs"/>
        </a:defRPr>
      </a:lvl6pPr>
      <a:lvl7pPr marL="3085688">
        <a:defRPr>
          <a:latin typeface="+mn-lt"/>
          <a:ea typeface="+mn-ea"/>
          <a:cs typeface="+mn-cs"/>
        </a:defRPr>
      </a:lvl7pPr>
      <a:lvl8pPr marL="3599970">
        <a:defRPr>
          <a:latin typeface="+mn-lt"/>
          <a:ea typeface="+mn-ea"/>
          <a:cs typeface="+mn-cs"/>
        </a:defRPr>
      </a:lvl8pPr>
      <a:lvl9pPr marL="411425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57911" y="0"/>
            <a:ext cx="19048" cy="980924"/>
          </a:xfrm>
          <a:custGeom>
            <a:avLst/>
            <a:gdLst/>
            <a:ahLst/>
            <a:cxnLst/>
            <a:rect l="l" t="t" r="r" b="b"/>
            <a:pathLst>
              <a:path w="12700" h="654050">
                <a:moveTo>
                  <a:pt x="12699" y="653796"/>
                </a:moveTo>
                <a:lnTo>
                  <a:pt x="12699" y="0"/>
                </a:lnTo>
                <a:lnTo>
                  <a:pt x="0" y="0"/>
                </a:lnTo>
                <a:lnTo>
                  <a:pt x="0" y="653796"/>
                </a:lnTo>
                <a:lnTo>
                  <a:pt x="12699" y="653796"/>
                </a:lnTo>
                <a:close/>
              </a:path>
            </a:pathLst>
          </a:custGeom>
          <a:solidFill>
            <a:srgbClr val="004064"/>
          </a:solidFill>
        </p:spPr>
        <p:txBody>
          <a:bodyPr wrap="square" lIns="0" tIns="0" rIns="0" bIns="0" rtlCol="0"/>
          <a:lstStyle/>
          <a:p>
            <a:endParaRPr sz="3615"/>
          </a:p>
        </p:txBody>
      </p:sp>
      <p:sp>
        <p:nvSpPr>
          <p:cNvPr id="17" name="bg object 17"/>
          <p:cNvSpPr/>
          <p:nvPr/>
        </p:nvSpPr>
        <p:spPr>
          <a:xfrm>
            <a:off x="667435" y="9188133"/>
            <a:ext cx="0" cy="1097280"/>
          </a:xfrm>
          <a:custGeom>
            <a:avLst/>
            <a:gdLst/>
            <a:ahLst/>
            <a:cxnLst/>
            <a:rect l="l" t="t" r="r" b="b"/>
            <a:pathLst>
              <a:path h="309879">
                <a:moveTo>
                  <a:pt x="0" y="0"/>
                </a:moveTo>
                <a:lnTo>
                  <a:pt x="0" y="309371"/>
                </a:lnTo>
              </a:path>
            </a:pathLst>
          </a:custGeom>
          <a:ln w="12699">
            <a:solidFill>
              <a:srgbClr val="004064"/>
            </a:solidFill>
          </a:ln>
        </p:spPr>
        <p:txBody>
          <a:bodyPr wrap="square" lIns="0" tIns="0" rIns="0" bIns="0" rtlCol="0"/>
          <a:lstStyle/>
          <a:p>
            <a:endParaRPr sz="3615"/>
          </a:p>
        </p:txBody>
      </p:sp>
      <p:pic>
        <p:nvPicPr>
          <p:cNvPr id="8" name="Picture 7">
            <a:extLst>
              <a:ext uri="{FF2B5EF4-FFF2-40B4-BE49-F238E27FC236}">
                <a16:creationId xmlns:a16="http://schemas.microsoft.com/office/drawing/2014/main" id="{31937CE8-79C0-4A71-9ED2-0793FAAC4B03}"/>
              </a:ext>
            </a:extLst>
          </p:cNvPr>
          <p:cNvPicPr preferRelativeResize="0">
            <a:picLocks/>
          </p:cNvPicPr>
          <p:nvPr userDrawn="1"/>
        </p:nvPicPr>
        <p:blipFill>
          <a:blip r:embed="rId8">
            <a:extLst>
              <a:ext uri="{28A0092B-C50C-407E-A947-70E740481C1C}">
                <a14:useLocalDpi xmlns:a14="http://schemas.microsoft.com/office/drawing/2010/main" val="0"/>
              </a:ext>
            </a:extLst>
          </a:blip>
          <a:stretch>
            <a:fillRect/>
          </a:stretch>
        </p:blipFill>
        <p:spPr>
          <a:xfrm>
            <a:off x="-2881" y="9645333"/>
            <a:ext cx="13717294" cy="640080"/>
          </a:xfrm>
          <a:prstGeom prst="rect">
            <a:avLst/>
          </a:prstGeom>
        </p:spPr>
      </p:pic>
      <p:sp>
        <p:nvSpPr>
          <p:cNvPr id="6" name="Slide Number Placeholder 8">
            <a:extLst>
              <a:ext uri="{FF2B5EF4-FFF2-40B4-BE49-F238E27FC236}">
                <a16:creationId xmlns:a16="http://schemas.microsoft.com/office/drawing/2014/main" id="{514F8DB9-D990-4985-AF8E-CE534F442D16}"/>
              </a:ext>
            </a:extLst>
          </p:cNvPr>
          <p:cNvSpPr>
            <a:spLocks noGrp="1"/>
          </p:cNvSpPr>
          <p:nvPr>
            <p:ph type="sldNum" sz="quarter" idx="4"/>
          </p:nvPr>
        </p:nvSpPr>
        <p:spPr>
          <a:xfrm>
            <a:off x="13081586" y="9212428"/>
            <a:ext cx="285537" cy="378372"/>
          </a:xfrm>
          <a:prstGeom prst="rect">
            <a:avLst/>
          </a:prstGeom>
        </p:spPr>
        <p:txBody>
          <a:bodyPr vert="horz" lIns="0" tIns="0" rIns="0" bIns="0" rtlCol="0" anchor="ctr"/>
          <a:lstStyle>
            <a:lvl1pPr algn="r">
              <a:defRPr sz="1125">
                <a:solidFill>
                  <a:schemeClr val="tx1"/>
                </a:solidFill>
                <a:latin typeface="Cambria" panose="02040503050406030204" pitchFamily="18" charset="0"/>
                <a:ea typeface="Cambria" panose="02040503050406030204" pitchFamily="18" charset="0"/>
              </a:defRPr>
            </a:lvl1pPr>
          </a:lstStyle>
          <a:p>
            <a:fld id="{AC20B040-ABDE-48D8-B5F1-478210B26D75}" type="slidenum">
              <a:rPr lang="en-US" smtClean="0"/>
              <a:pPr/>
              <a:t>‹#›</a:t>
            </a:fld>
            <a:endParaRPr lang="en-US" dirty="0"/>
          </a:p>
        </p:txBody>
      </p:sp>
    </p:spTree>
    <p:extLst>
      <p:ext uri="{BB962C8B-B14F-4D97-AF65-F5344CB8AC3E}">
        <p14:creationId xmlns:p14="http://schemas.microsoft.com/office/powerpoint/2010/main" val="403164538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txStyles>
    <p:titleStyle>
      <a:lvl1pPr>
        <a:defRPr sz="2100">
          <a:latin typeface="+mj-lt"/>
          <a:ea typeface="+mj-ea"/>
          <a:cs typeface="+mj-cs"/>
        </a:defRPr>
      </a:lvl1pPr>
    </p:titleStyle>
    <p:bodyStyle>
      <a:lvl1pPr marL="0">
        <a:defRPr>
          <a:latin typeface="+mn-lt"/>
          <a:ea typeface="+mn-ea"/>
          <a:cs typeface="+mn-cs"/>
        </a:defRPr>
      </a:lvl1pPr>
      <a:lvl2pPr marL="514282">
        <a:defRPr>
          <a:latin typeface="+mn-lt"/>
          <a:ea typeface="+mn-ea"/>
          <a:cs typeface="+mn-cs"/>
        </a:defRPr>
      </a:lvl2pPr>
      <a:lvl3pPr marL="1028563">
        <a:defRPr>
          <a:latin typeface="+mn-lt"/>
          <a:ea typeface="+mn-ea"/>
          <a:cs typeface="+mn-cs"/>
        </a:defRPr>
      </a:lvl3pPr>
      <a:lvl4pPr marL="1542845">
        <a:defRPr>
          <a:latin typeface="+mn-lt"/>
          <a:ea typeface="+mn-ea"/>
          <a:cs typeface="+mn-cs"/>
        </a:defRPr>
      </a:lvl4pPr>
      <a:lvl5pPr marL="2057126">
        <a:defRPr>
          <a:latin typeface="+mn-lt"/>
          <a:ea typeface="+mn-ea"/>
          <a:cs typeface="+mn-cs"/>
        </a:defRPr>
      </a:lvl5pPr>
      <a:lvl6pPr marL="2571407">
        <a:defRPr>
          <a:latin typeface="+mn-lt"/>
          <a:ea typeface="+mn-ea"/>
          <a:cs typeface="+mn-cs"/>
        </a:defRPr>
      </a:lvl6pPr>
      <a:lvl7pPr marL="3085688">
        <a:defRPr>
          <a:latin typeface="+mn-lt"/>
          <a:ea typeface="+mn-ea"/>
          <a:cs typeface="+mn-cs"/>
        </a:defRPr>
      </a:lvl7pPr>
      <a:lvl8pPr marL="3599970">
        <a:defRPr>
          <a:latin typeface="+mn-lt"/>
          <a:ea typeface="+mn-ea"/>
          <a:cs typeface="+mn-cs"/>
        </a:defRPr>
      </a:lvl8pPr>
      <a:lvl9pPr marL="4114251">
        <a:defRPr>
          <a:latin typeface="+mn-lt"/>
          <a:ea typeface="+mn-ea"/>
          <a:cs typeface="+mn-cs"/>
        </a:defRPr>
      </a:lvl9pPr>
    </p:bodyStyle>
    <p:otherStyle>
      <a:lvl1pPr marL="0">
        <a:defRPr>
          <a:latin typeface="+mn-lt"/>
          <a:ea typeface="+mn-ea"/>
          <a:cs typeface="+mn-cs"/>
        </a:defRPr>
      </a:lvl1pPr>
      <a:lvl2pPr marL="514282">
        <a:defRPr>
          <a:latin typeface="+mn-lt"/>
          <a:ea typeface="+mn-ea"/>
          <a:cs typeface="+mn-cs"/>
        </a:defRPr>
      </a:lvl2pPr>
      <a:lvl3pPr marL="1028563">
        <a:defRPr>
          <a:latin typeface="+mn-lt"/>
          <a:ea typeface="+mn-ea"/>
          <a:cs typeface="+mn-cs"/>
        </a:defRPr>
      </a:lvl3pPr>
      <a:lvl4pPr marL="1542845">
        <a:defRPr>
          <a:latin typeface="+mn-lt"/>
          <a:ea typeface="+mn-ea"/>
          <a:cs typeface="+mn-cs"/>
        </a:defRPr>
      </a:lvl4pPr>
      <a:lvl5pPr marL="2057126">
        <a:defRPr>
          <a:latin typeface="+mn-lt"/>
          <a:ea typeface="+mn-ea"/>
          <a:cs typeface="+mn-cs"/>
        </a:defRPr>
      </a:lvl5pPr>
      <a:lvl6pPr marL="2571407">
        <a:defRPr>
          <a:latin typeface="+mn-lt"/>
          <a:ea typeface="+mn-ea"/>
          <a:cs typeface="+mn-cs"/>
        </a:defRPr>
      </a:lvl6pPr>
      <a:lvl7pPr marL="3085688">
        <a:defRPr>
          <a:latin typeface="+mn-lt"/>
          <a:ea typeface="+mn-ea"/>
          <a:cs typeface="+mn-cs"/>
        </a:defRPr>
      </a:lvl7pPr>
      <a:lvl8pPr marL="3599970">
        <a:defRPr>
          <a:latin typeface="+mn-lt"/>
          <a:ea typeface="+mn-ea"/>
          <a:cs typeface="+mn-cs"/>
        </a:defRPr>
      </a:lvl8pPr>
      <a:lvl9pPr marL="411425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5.xml"/><Relationship Id="rId7" Type="http://schemas.openxmlformats.org/officeDocument/2006/relationships/image" Target="../media/image10.emf"/><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9.emf"/><Relationship Id="rId5" Type="http://schemas.openxmlformats.org/officeDocument/2006/relationships/slideLayout" Target="../slideLayouts/slideLayout5.xml"/><Relationship Id="rId4" Type="http://schemas.openxmlformats.org/officeDocument/2006/relationships/tags" Target="../tags/tag6.xml"/><Relationship Id="rId9" Type="http://schemas.openxmlformats.org/officeDocument/2006/relationships/image" Target="../media/image12.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tags" Target="../tags/tag10.xml"/><Relationship Id="rId7" Type="http://schemas.openxmlformats.org/officeDocument/2006/relationships/image" Target="../media/image15.emf"/><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4.emf"/><Relationship Id="rId5" Type="http://schemas.openxmlformats.org/officeDocument/2006/relationships/slideLayout" Target="../slideLayouts/slideLayout5.xml"/><Relationship Id="rId4" Type="http://schemas.openxmlformats.org/officeDocument/2006/relationships/tags" Target="../tags/tag11.xml"/><Relationship Id="rId9" Type="http://schemas.openxmlformats.org/officeDocument/2006/relationships/image" Target="../media/image17.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6">
            <a:extLst>
              <a:ext uri="{FF2B5EF4-FFF2-40B4-BE49-F238E27FC236}">
                <a16:creationId xmlns:a16="http://schemas.microsoft.com/office/drawing/2014/main" id="{4802A7E0-C376-4F8B-88AE-79E25A525C46}"/>
              </a:ext>
            </a:extLst>
          </p:cNvPr>
          <p:cNvSpPr txBox="1"/>
          <p:nvPr/>
        </p:nvSpPr>
        <p:spPr>
          <a:xfrm>
            <a:off x="11092795" y="2411232"/>
            <a:ext cx="1880240" cy="244536"/>
          </a:xfrm>
          <a:prstGeom prst="rect">
            <a:avLst/>
          </a:prstGeom>
        </p:spPr>
        <p:txBody>
          <a:bodyPr vert="horz" wrap="square" lIns="0" tIns="13571" rIns="0" bIns="0" rtlCol="0">
            <a:spAutoFit/>
          </a:bodyPr>
          <a:lstStyle/>
          <a:p>
            <a:pPr marL="14285" algn="r">
              <a:spcBef>
                <a:spcPts val="107"/>
              </a:spcBef>
            </a:pPr>
            <a:r>
              <a:rPr sz="1500" spc="-5" dirty="0">
                <a:solidFill>
                  <a:srgbClr val="004064"/>
                </a:solidFill>
                <a:latin typeface="Cambria"/>
                <a:cs typeface="Cambria"/>
              </a:rPr>
              <a:t>August</a:t>
            </a:r>
            <a:r>
              <a:rPr sz="1500" spc="-50" dirty="0">
                <a:solidFill>
                  <a:srgbClr val="004064"/>
                </a:solidFill>
                <a:latin typeface="Cambria"/>
                <a:cs typeface="Cambria"/>
              </a:rPr>
              <a:t> </a:t>
            </a:r>
            <a:r>
              <a:rPr sz="1500" spc="-5" dirty="0">
                <a:solidFill>
                  <a:srgbClr val="004064"/>
                </a:solidFill>
                <a:latin typeface="Cambria"/>
                <a:cs typeface="Cambria"/>
              </a:rPr>
              <a:t>2022</a:t>
            </a:r>
            <a:endParaRPr sz="1500" dirty="0">
              <a:latin typeface="Cambria"/>
              <a:cs typeface="Cambria"/>
            </a:endParaRPr>
          </a:p>
        </p:txBody>
      </p:sp>
      <p:sp>
        <p:nvSpPr>
          <p:cNvPr id="15" name="object 7">
            <a:extLst>
              <a:ext uri="{FF2B5EF4-FFF2-40B4-BE49-F238E27FC236}">
                <a16:creationId xmlns:a16="http://schemas.microsoft.com/office/drawing/2014/main" id="{35C8D685-3F3D-47A7-AD84-F4CFA366B0EE}"/>
              </a:ext>
            </a:extLst>
          </p:cNvPr>
          <p:cNvSpPr txBox="1"/>
          <p:nvPr/>
        </p:nvSpPr>
        <p:spPr>
          <a:xfrm>
            <a:off x="246078" y="8994007"/>
            <a:ext cx="6982671" cy="290702"/>
          </a:xfrm>
          <a:prstGeom prst="rect">
            <a:avLst/>
          </a:prstGeom>
        </p:spPr>
        <p:txBody>
          <a:bodyPr vert="horz" wrap="square" lIns="0" tIns="13571" rIns="0" bIns="0" rtlCol="0">
            <a:spAutoFit/>
          </a:bodyPr>
          <a:lstStyle/>
          <a:p>
            <a:pPr marL="14285">
              <a:spcBef>
                <a:spcPts val="107"/>
              </a:spcBef>
            </a:pPr>
            <a:r>
              <a:rPr sz="900" spc="-5" dirty="0">
                <a:latin typeface="Cambria"/>
                <a:cs typeface="Cambria"/>
              </a:rPr>
              <a:t>FOR</a:t>
            </a:r>
            <a:r>
              <a:rPr sz="900" dirty="0">
                <a:latin typeface="Cambria"/>
                <a:cs typeface="Cambria"/>
              </a:rPr>
              <a:t> </a:t>
            </a:r>
            <a:r>
              <a:rPr sz="900" spc="-5" dirty="0">
                <a:latin typeface="Cambria"/>
                <a:cs typeface="Cambria"/>
              </a:rPr>
              <a:t>USE</a:t>
            </a:r>
            <a:r>
              <a:rPr sz="900" spc="-28" dirty="0">
                <a:latin typeface="Cambria"/>
                <a:cs typeface="Cambria"/>
              </a:rPr>
              <a:t> </a:t>
            </a:r>
            <a:r>
              <a:rPr sz="900" spc="-11" dirty="0">
                <a:latin typeface="Cambria"/>
                <a:cs typeface="Cambria"/>
              </a:rPr>
              <a:t>WITH</a:t>
            </a:r>
            <a:r>
              <a:rPr sz="900" spc="11" dirty="0">
                <a:latin typeface="Cambria"/>
                <a:cs typeface="Cambria"/>
              </a:rPr>
              <a:t> </a:t>
            </a:r>
            <a:r>
              <a:rPr sz="900" spc="-5" dirty="0">
                <a:latin typeface="Cambria"/>
                <a:cs typeface="Cambria"/>
              </a:rPr>
              <a:t>INSTITUTIONAL</a:t>
            </a:r>
            <a:r>
              <a:rPr sz="900" spc="11" dirty="0">
                <a:latin typeface="Cambria"/>
                <a:cs typeface="Cambria"/>
              </a:rPr>
              <a:t> </a:t>
            </a:r>
            <a:r>
              <a:rPr sz="900" spc="-5" dirty="0">
                <a:latin typeface="Cambria"/>
                <a:cs typeface="Cambria"/>
              </a:rPr>
              <a:t>INVESTORS</a:t>
            </a:r>
            <a:r>
              <a:rPr sz="900" spc="23" dirty="0">
                <a:latin typeface="Cambria"/>
                <a:cs typeface="Cambria"/>
              </a:rPr>
              <a:t> </a:t>
            </a:r>
            <a:r>
              <a:rPr sz="900" spc="-11" dirty="0">
                <a:latin typeface="Cambria"/>
                <a:cs typeface="Cambria"/>
              </a:rPr>
              <a:t>ONLY.</a:t>
            </a:r>
            <a:endParaRPr sz="900" dirty="0">
              <a:latin typeface="Cambria"/>
              <a:cs typeface="Cambria"/>
            </a:endParaRPr>
          </a:p>
          <a:p>
            <a:pPr marL="14285"/>
            <a:r>
              <a:rPr sz="900" spc="-5" dirty="0">
                <a:latin typeface="Cambria"/>
                <a:cs typeface="Cambria"/>
              </a:rPr>
              <a:t>As</a:t>
            </a:r>
            <a:r>
              <a:rPr sz="900" spc="5" dirty="0">
                <a:latin typeface="Cambria"/>
                <a:cs typeface="Cambria"/>
              </a:rPr>
              <a:t> </a:t>
            </a:r>
            <a:r>
              <a:rPr sz="900" spc="-5" dirty="0">
                <a:latin typeface="Cambria"/>
                <a:cs typeface="Cambria"/>
              </a:rPr>
              <a:t>used</a:t>
            </a:r>
            <a:r>
              <a:rPr sz="900" dirty="0">
                <a:latin typeface="Cambria"/>
                <a:cs typeface="Cambria"/>
              </a:rPr>
              <a:t> </a:t>
            </a:r>
            <a:r>
              <a:rPr sz="900" spc="-5" dirty="0">
                <a:latin typeface="Cambria"/>
                <a:cs typeface="Cambria"/>
              </a:rPr>
              <a:t>in</a:t>
            </a:r>
            <a:r>
              <a:rPr sz="900" spc="17" dirty="0">
                <a:latin typeface="Cambria"/>
                <a:cs typeface="Cambria"/>
              </a:rPr>
              <a:t> </a:t>
            </a:r>
            <a:r>
              <a:rPr sz="900" spc="-5" dirty="0">
                <a:latin typeface="Cambria"/>
                <a:cs typeface="Cambria"/>
              </a:rPr>
              <a:t>this</a:t>
            </a:r>
            <a:r>
              <a:rPr sz="900" spc="5" dirty="0">
                <a:latin typeface="Cambria"/>
                <a:cs typeface="Cambria"/>
              </a:rPr>
              <a:t> </a:t>
            </a:r>
            <a:r>
              <a:rPr sz="900" spc="-5" dirty="0">
                <a:latin typeface="Cambria"/>
                <a:cs typeface="Cambria"/>
              </a:rPr>
              <a:t>document,</a:t>
            </a:r>
            <a:r>
              <a:rPr sz="900" spc="17" dirty="0">
                <a:latin typeface="Cambria"/>
                <a:cs typeface="Cambria"/>
              </a:rPr>
              <a:t> </a:t>
            </a:r>
            <a:r>
              <a:rPr sz="900" spc="-5" dirty="0">
                <a:latin typeface="Cambria"/>
                <a:cs typeface="Cambria"/>
              </a:rPr>
              <a:t>“William</a:t>
            </a:r>
            <a:r>
              <a:rPr sz="900" spc="34" dirty="0">
                <a:latin typeface="Cambria"/>
                <a:cs typeface="Cambria"/>
              </a:rPr>
              <a:t> </a:t>
            </a:r>
            <a:r>
              <a:rPr sz="900" spc="-5" dirty="0">
                <a:latin typeface="Cambria"/>
                <a:cs typeface="Cambria"/>
              </a:rPr>
              <a:t>Blair”</a:t>
            </a:r>
            <a:r>
              <a:rPr sz="900" spc="5" dirty="0">
                <a:latin typeface="Cambria"/>
                <a:cs typeface="Cambria"/>
              </a:rPr>
              <a:t> </a:t>
            </a:r>
            <a:r>
              <a:rPr sz="900" spc="-5" dirty="0">
                <a:latin typeface="Cambria"/>
                <a:cs typeface="Cambria"/>
              </a:rPr>
              <a:t>refers</a:t>
            </a:r>
            <a:r>
              <a:rPr sz="900" spc="5" dirty="0">
                <a:latin typeface="Cambria"/>
                <a:cs typeface="Cambria"/>
              </a:rPr>
              <a:t> </a:t>
            </a:r>
            <a:r>
              <a:rPr sz="900" spc="-5" dirty="0">
                <a:latin typeface="Cambria"/>
                <a:cs typeface="Cambria"/>
              </a:rPr>
              <a:t>to</a:t>
            </a:r>
            <a:r>
              <a:rPr sz="900" dirty="0">
                <a:latin typeface="Cambria"/>
                <a:cs typeface="Cambria"/>
              </a:rPr>
              <a:t> </a:t>
            </a:r>
            <a:r>
              <a:rPr sz="900" spc="-11" dirty="0">
                <a:latin typeface="Cambria"/>
                <a:cs typeface="Cambria"/>
              </a:rPr>
              <a:t>William</a:t>
            </a:r>
            <a:r>
              <a:rPr sz="900" spc="39" dirty="0">
                <a:latin typeface="Cambria"/>
                <a:cs typeface="Cambria"/>
              </a:rPr>
              <a:t> </a:t>
            </a:r>
            <a:r>
              <a:rPr sz="900" spc="-11" dirty="0">
                <a:latin typeface="Cambria"/>
                <a:cs typeface="Cambria"/>
              </a:rPr>
              <a:t>Blair</a:t>
            </a:r>
            <a:r>
              <a:rPr sz="900" spc="11" dirty="0">
                <a:latin typeface="Cambria"/>
                <a:cs typeface="Cambria"/>
              </a:rPr>
              <a:t> </a:t>
            </a:r>
            <a:r>
              <a:rPr sz="900" spc="-5" dirty="0">
                <a:latin typeface="Cambria"/>
                <a:cs typeface="Cambria"/>
              </a:rPr>
              <a:t>Investment</a:t>
            </a:r>
            <a:r>
              <a:rPr sz="900" spc="23" dirty="0">
                <a:latin typeface="Cambria"/>
                <a:cs typeface="Cambria"/>
              </a:rPr>
              <a:t> </a:t>
            </a:r>
            <a:r>
              <a:rPr sz="900" spc="-11" dirty="0">
                <a:latin typeface="Cambria"/>
                <a:cs typeface="Cambria"/>
              </a:rPr>
              <a:t>Management,</a:t>
            </a:r>
            <a:r>
              <a:rPr sz="900" spc="17" dirty="0">
                <a:latin typeface="Cambria"/>
                <a:cs typeface="Cambria"/>
              </a:rPr>
              <a:t> </a:t>
            </a:r>
            <a:r>
              <a:rPr sz="900" spc="-11" dirty="0">
                <a:latin typeface="Cambria"/>
                <a:cs typeface="Cambria"/>
              </a:rPr>
              <a:t>LLC</a:t>
            </a:r>
            <a:r>
              <a:rPr sz="900" spc="28" dirty="0">
                <a:latin typeface="Cambria"/>
                <a:cs typeface="Cambria"/>
              </a:rPr>
              <a:t> </a:t>
            </a:r>
            <a:r>
              <a:rPr sz="900" spc="-11" dirty="0">
                <a:latin typeface="Cambria"/>
                <a:cs typeface="Cambria"/>
              </a:rPr>
              <a:t>and</a:t>
            </a:r>
            <a:r>
              <a:rPr sz="900" dirty="0">
                <a:latin typeface="Cambria"/>
                <a:cs typeface="Cambria"/>
              </a:rPr>
              <a:t> </a:t>
            </a:r>
            <a:r>
              <a:rPr sz="900" spc="-5" dirty="0">
                <a:latin typeface="Cambria"/>
                <a:cs typeface="Cambria"/>
              </a:rPr>
              <a:t>affiliates</a:t>
            </a:r>
            <a:r>
              <a:rPr sz="900" spc="5" dirty="0">
                <a:latin typeface="Cambria"/>
                <a:cs typeface="Cambria"/>
              </a:rPr>
              <a:t> </a:t>
            </a:r>
            <a:r>
              <a:rPr sz="900" spc="-5" dirty="0">
                <a:latin typeface="Cambria"/>
                <a:cs typeface="Cambria"/>
              </a:rPr>
              <a:t>unless</a:t>
            </a:r>
            <a:r>
              <a:rPr sz="900" spc="11" dirty="0">
                <a:latin typeface="Cambria"/>
                <a:cs typeface="Cambria"/>
              </a:rPr>
              <a:t> </a:t>
            </a:r>
            <a:r>
              <a:rPr sz="900" spc="-5" dirty="0">
                <a:latin typeface="Cambria"/>
                <a:cs typeface="Cambria"/>
              </a:rPr>
              <a:t>otherwise</a:t>
            </a:r>
            <a:r>
              <a:rPr sz="900" dirty="0">
                <a:latin typeface="Cambria"/>
                <a:cs typeface="Cambria"/>
              </a:rPr>
              <a:t> </a:t>
            </a:r>
            <a:r>
              <a:rPr sz="900" spc="-5" dirty="0">
                <a:latin typeface="Cambria"/>
                <a:cs typeface="Cambria"/>
              </a:rPr>
              <a:t>noted.</a:t>
            </a:r>
            <a:endParaRPr sz="900" dirty="0">
              <a:latin typeface="Cambria"/>
              <a:cs typeface="Cambria"/>
            </a:endParaRPr>
          </a:p>
        </p:txBody>
      </p:sp>
      <p:sp>
        <p:nvSpPr>
          <p:cNvPr id="16" name="object 8">
            <a:extLst>
              <a:ext uri="{FF2B5EF4-FFF2-40B4-BE49-F238E27FC236}">
                <a16:creationId xmlns:a16="http://schemas.microsoft.com/office/drawing/2014/main" id="{31E11FA6-988F-425E-92A4-2CA24C58BF23}"/>
              </a:ext>
            </a:extLst>
          </p:cNvPr>
          <p:cNvSpPr txBox="1"/>
          <p:nvPr/>
        </p:nvSpPr>
        <p:spPr>
          <a:xfrm>
            <a:off x="10960451" y="4207905"/>
            <a:ext cx="2012583" cy="336869"/>
          </a:xfrm>
          <a:prstGeom prst="rect">
            <a:avLst/>
          </a:prstGeom>
        </p:spPr>
        <p:txBody>
          <a:bodyPr vert="horz" wrap="square" lIns="0" tIns="13571" rIns="0" bIns="0" rtlCol="0">
            <a:spAutoFit/>
          </a:bodyPr>
          <a:lstStyle/>
          <a:p>
            <a:pPr marL="14285" algn="r">
              <a:spcBef>
                <a:spcPts val="107"/>
              </a:spcBef>
            </a:pPr>
            <a:r>
              <a:rPr sz="2100" b="1" spc="-11" dirty="0">
                <a:solidFill>
                  <a:srgbClr val="004064"/>
                </a:solidFill>
                <a:latin typeface="Cambria"/>
                <a:cs typeface="Cambria"/>
              </a:rPr>
              <a:t>Jared</a:t>
            </a:r>
            <a:r>
              <a:rPr sz="2100" b="1" dirty="0">
                <a:solidFill>
                  <a:srgbClr val="004064"/>
                </a:solidFill>
                <a:latin typeface="Cambria"/>
                <a:cs typeface="Cambria"/>
              </a:rPr>
              <a:t> </a:t>
            </a:r>
            <a:r>
              <a:rPr sz="2100" b="1" spc="-5" dirty="0">
                <a:solidFill>
                  <a:srgbClr val="004064"/>
                </a:solidFill>
                <a:latin typeface="Cambria"/>
                <a:cs typeface="Cambria"/>
              </a:rPr>
              <a:t>Lou, CFA</a:t>
            </a:r>
            <a:endParaRPr sz="2100" dirty="0">
              <a:latin typeface="Cambria"/>
              <a:cs typeface="Cambria"/>
            </a:endParaRPr>
          </a:p>
        </p:txBody>
      </p:sp>
      <p:sp>
        <p:nvSpPr>
          <p:cNvPr id="17" name="object 10">
            <a:extLst>
              <a:ext uri="{FF2B5EF4-FFF2-40B4-BE49-F238E27FC236}">
                <a16:creationId xmlns:a16="http://schemas.microsoft.com/office/drawing/2014/main" id="{4448E640-6362-4050-9AD3-4D2B7B912CA6}"/>
              </a:ext>
            </a:extLst>
          </p:cNvPr>
          <p:cNvSpPr txBox="1"/>
          <p:nvPr/>
        </p:nvSpPr>
        <p:spPr>
          <a:xfrm>
            <a:off x="10602599" y="9284709"/>
            <a:ext cx="715704" cy="118299"/>
          </a:xfrm>
          <a:prstGeom prst="rect">
            <a:avLst/>
          </a:prstGeom>
        </p:spPr>
        <p:txBody>
          <a:bodyPr vert="horz" wrap="square" lIns="0" tIns="14285" rIns="0" bIns="0" rtlCol="0">
            <a:spAutoFit/>
          </a:bodyPr>
          <a:lstStyle/>
          <a:p>
            <a:pPr marL="14285">
              <a:spcBef>
                <a:spcPts val="113"/>
              </a:spcBef>
            </a:pPr>
            <a:r>
              <a:rPr sz="675" spc="-5" dirty="0">
                <a:latin typeface="Cambria"/>
                <a:cs typeface="Cambria"/>
              </a:rPr>
              <a:t>001A5C8A</a:t>
            </a:r>
            <a:endParaRPr sz="675" dirty="0">
              <a:latin typeface="Cambria"/>
              <a:cs typeface="Cambria"/>
            </a:endParaRPr>
          </a:p>
        </p:txBody>
      </p:sp>
    </p:spTree>
    <p:extLst>
      <p:ext uri="{BB962C8B-B14F-4D97-AF65-F5344CB8AC3E}">
        <p14:creationId xmlns:p14="http://schemas.microsoft.com/office/powerpoint/2010/main" val="78469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FFF037A-3915-47FC-A263-F326C0585AAF}"/>
              </a:ext>
            </a:extLst>
          </p:cNvPr>
          <p:cNvSpPr>
            <a:spLocks noGrp="1"/>
          </p:cNvSpPr>
          <p:nvPr>
            <p:ph type="title"/>
          </p:nvPr>
        </p:nvSpPr>
        <p:spPr/>
        <p:txBody>
          <a:bodyPr/>
          <a:lstStyle/>
          <a:p>
            <a:r>
              <a:rPr lang="en-US" spc="-5" dirty="0"/>
              <a:t>Adding</a:t>
            </a:r>
            <a:r>
              <a:rPr lang="en-US" spc="-23" dirty="0"/>
              <a:t> </a:t>
            </a:r>
            <a:r>
              <a:rPr lang="en-US" dirty="0"/>
              <a:t>EM</a:t>
            </a:r>
            <a:r>
              <a:rPr lang="en-US" spc="-28" dirty="0"/>
              <a:t> </a:t>
            </a:r>
            <a:r>
              <a:rPr lang="en-US" spc="-5" dirty="0"/>
              <a:t>Debt</a:t>
            </a:r>
            <a:r>
              <a:rPr lang="en-US" spc="5" dirty="0"/>
              <a:t> </a:t>
            </a:r>
            <a:r>
              <a:rPr lang="en-US" spc="-5" dirty="0"/>
              <a:t>to</a:t>
            </a:r>
            <a:r>
              <a:rPr lang="en-US" spc="-28" dirty="0"/>
              <a:t> </a:t>
            </a:r>
            <a:r>
              <a:rPr lang="en-US" dirty="0"/>
              <a:t>a</a:t>
            </a:r>
            <a:r>
              <a:rPr lang="en-US" spc="-5" dirty="0"/>
              <a:t> US</a:t>
            </a:r>
            <a:r>
              <a:rPr lang="en-US" spc="-17" dirty="0"/>
              <a:t> Fixed</a:t>
            </a:r>
            <a:r>
              <a:rPr lang="en-US" spc="-23" dirty="0"/>
              <a:t> </a:t>
            </a:r>
            <a:r>
              <a:rPr lang="en-US" dirty="0"/>
              <a:t>Income</a:t>
            </a:r>
            <a:r>
              <a:rPr lang="en-US" spc="-17" dirty="0"/>
              <a:t> </a:t>
            </a:r>
            <a:r>
              <a:rPr lang="en-US" spc="-11" dirty="0"/>
              <a:t>Portfolio</a:t>
            </a:r>
            <a:endParaRPr lang="en-US" dirty="0"/>
          </a:p>
        </p:txBody>
      </p:sp>
      <p:sp>
        <p:nvSpPr>
          <p:cNvPr id="20" name="Text Placeholder 19">
            <a:extLst>
              <a:ext uri="{FF2B5EF4-FFF2-40B4-BE49-F238E27FC236}">
                <a16:creationId xmlns:a16="http://schemas.microsoft.com/office/drawing/2014/main" id="{6FF7AA61-4D13-41D7-BB27-E32CE8070F77}"/>
              </a:ext>
            </a:extLst>
          </p:cNvPr>
          <p:cNvSpPr>
            <a:spLocks noGrp="1"/>
          </p:cNvSpPr>
          <p:nvPr>
            <p:ph type="body" sz="quarter" idx="10"/>
          </p:nvPr>
        </p:nvSpPr>
        <p:spPr/>
        <p:txBody>
          <a:bodyPr/>
          <a:lstStyle/>
          <a:p>
            <a:pPr algn="just"/>
            <a:r>
              <a:rPr lang="en-US" dirty="0">
                <a:cs typeface="Cambria"/>
              </a:rPr>
              <a:t>EMD Strategic Asset Allocation: 20% CEMBI BD, 30% EMBIGD IG, 50% EMBIGD HY.</a:t>
            </a:r>
          </a:p>
          <a:p>
            <a:pPr marR="7143" algn="just"/>
            <a:r>
              <a:rPr lang="en-US" dirty="0">
                <a:cs typeface="Cambria"/>
              </a:rPr>
              <a:t>Efficient frontier: An efficient frontier is a set of investment portfolios that are expected to provide the highest returns at a given level of risk. A portfolio is said to be efficient if there is no  other portfolio that offers higher returns for a lower or equal amount of risk. Where portfolios are located on the efficient frontier depends on the investor’s degree of risk tolerance. Adding EMD assets to the potential asset mix has historically been accretive to the risk/return profile of the base U.S. fixed income portfolio. Efficient Frontier Analysis Parameters: 20 years of  historical returns, correlations, historical returns and volatilities, using monthly observations.</a:t>
            </a:r>
          </a:p>
          <a:p>
            <a:pPr marR="6428" algn="just"/>
            <a:r>
              <a:rPr lang="en-US" dirty="0">
                <a:cs typeface="Cambria"/>
              </a:rPr>
              <a:t>The efficient frontier depicts hypothetical combinations of asset classes and is provided for illustrative purposes only. Hypothetical performance results do not represent the actual results  of any account or strategy and are not indicative of the future performance of any strategy. Hypothetical performance results have many inherent limitations. In particular, they do not reflect actual trading and may not reflect the impact that material economic and market factors might have had on the decision-making process if actual accounts were managed using the strategy. Hypothetical performance also is developed with the benefit of hindsight, which may distort returns. The deduction of fees and expenses would reduce the returns shown. No investor should rely solely upon this hypothetical performance in making an investment decision.</a:t>
            </a:r>
          </a:p>
          <a:p>
            <a:pPr algn="just"/>
            <a:r>
              <a:rPr lang="en-US" dirty="0">
                <a:cs typeface="Cambria"/>
              </a:rPr>
              <a:t>As of June 2022. Source:</a:t>
            </a:r>
            <a:r>
              <a:rPr lang="en-US" dirty="0">
                <a:cs typeface="Times New Roman"/>
              </a:rPr>
              <a:t> </a:t>
            </a:r>
            <a:r>
              <a:rPr lang="en-US" dirty="0">
                <a:cs typeface="Cambria"/>
              </a:rPr>
              <a:t>J.P.</a:t>
            </a:r>
            <a:r>
              <a:rPr lang="en-US" dirty="0">
                <a:cs typeface="Times New Roman"/>
              </a:rPr>
              <a:t> </a:t>
            </a:r>
            <a:r>
              <a:rPr lang="en-US" dirty="0">
                <a:cs typeface="Cambria"/>
              </a:rPr>
              <a:t>Morgan,</a:t>
            </a:r>
            <a:r>
              <a:rPr lang="en-US" dirty="0">
                <a:cs typeface="Times New Roman"/>
              </a:rPr>
              <a:t> </a:t>
            </a:r>
            <a:r>
              <a:rPr lang="en-US" dirty="0">
                <a:cs typeface="Cambria"/>
              </a:rPr>
              <a:t>Bloomberg.</a:t>
            </a:r>
          </a:p>
          <a:p>
            <a:pPr algn="just"/>
            <a:r>
              <a:rPr lang="en-US" b="1" dirty="0">
                <a:cs typeface="Cambria"/>
              </a:rPr>
              <a:t>Past performance is not indicative of future returns. </a:t>
            </a:r>
            <a:r>
              <a:rPr lang="en-US" dirty="0">
                <a:cs typeface="Cambria"/>
              </a:rPr>
              <a:t>A direct investment in an unmanaged index is not possible. Please refer to the appendix for additional information.</a:t>
            </a:r>
          </a:p>
          <a:p>
            <a:pPr marR="5714" algn="just"/>
            <a:r>
              <a:rPr lang="en-US" dirty="0">
                <a:cs typeface="Cambria"/>
              </a:rPr>
              <a:t>Benchmarks used: EMD Hard Currency Corporate - JP Morgan CEMBI Diversified Index; EMD Hard Currency Sovereign IG - JP Morgan EMBI Global Diversified IG Index; EMD Hard Currency  Sovereign HY - JP Morgan EMBI Global Diversified HY Index; US Corporate Credit High Yield - JP Morgan U.S. High Yield Index; US Core Fixed Income – Bloomberg U.S. Aggregate Index; US  Treasury - Bloomberg U.S. Treasury Bills Index;</a:t>
            </a:r>
            <a:endParaRPr lang="en-US" dirty="0"/>
          </a:p>
        </p:txBody>
      </p:sp>
      <p:sp>
        <p:nvSpPr>
          <p:cNvPr id="9" name="Text Placeholder 8">
            <a:extLst>
              <a:ext uri="{FF2B5EF4-FFF2-40B4-BE49-F238E27FC236}">
                <a16:creationId xmlns:a16="http://schemas.microsoft.com/office/drawing/2014/main" id="{C2E259E4-CF70-416A-92CD-1BEEF9A1068E}"/>
              </a:ext>
            </a:extLst>
          </p:cNvPr>
          <p:cNvSpPr>
            <a:spLocks noGrp="1"/>
          </p:cNvSpPr>
          <p:nvPr>
            <p:ph type="body" sz="quarter" idx="11"/>
          </p:nvPr>
        </p:nvSpPr>
        <p:spPr/>
        <p:txBody>
          <a:bodyPr/>
          <a:lstStyle/>
          <a:p>
            <a:pPr marL="14285">
              <a:spcBef>
                <a:spcPts val="286"/>
              </a:spcBef>
            </a:pPr>
            <a:r>
              <a:rPr lang="en-US" spc="-17" dirty="0"/>
              <a:t>Improved</a:t>
            </a:r>
            <a:r>
              <a:rPr lang="en-US" spc="28" dirty="0"/>
              <a:t> </a:t>
            </a:r>
            <a:r>
              <a:rPr lang="en-US" spc="-5" dirty="0"/>
              <a:t>Expected</a:t>
            </a:r>
            <a:r>
              <a:rPr lang="en-US" spc="-11" dirty="0"/>
              <a:t> Risk-Return</a:t>
            </a:r>
            <a:r>
              <a:rPr lang="en-US" spc="23" dirty="0"/>
              <a:t> </a:t>
            </a:r>
            <a:r>
              <a:rPr lang="en-US" spc="-11" dirty="0"/>
              <a:t>Characteristics</a:t>
            </a:r>
            <a:r>
              <a:rPr lang="en-US" spc="28" dirty="0"/>
              <a:t> </a:t>
            </a:r>
            <a:r>
              <a:rPr lang="en-US" spc="-5" dirty="0"/>
              <a:t>Based</a:t>
            </a:r>
            <a:r>
              <a:rPr lang="en-US" spc="17" dirty="0"/>
              <a:t> </a:t>
            </a:r>
            <a:r>
              <a:rPr lang="en-US" spc="-5" dirty="0"/>
              <a:t>On</a:t>
            </a:r>
            <a:r>
              <a:rPr lang="en-US" spc="11" dirty="0"/>
              <a:t> </a:t>
            </a:r>
            <a:r>
              <a:rPr lang="en-US" spc="-5" dirty="0"/>
              <a:t>Historical</a:t>
            </a:r>
            <a:r>
              <a:rPr lang="en-US" spc="28" dirty="0"/>
              <a:t> </a:t>
            </a:r>
            <a:r>
              <a:rPr lang="en-US" spc="-11" dirty="0"/>
              <a:t>Default</a:t>
            </a:r>
            <a:r>
              <a:rPr lang="en-US" spc="39" dirty="0"/>
              <a:t> </a:t>
            </a:r>
            <a:r>
              <a:rPr lang="en-US" spc="-11" dirty="0"/>
              <a:t>Rates</a:t>
            </a:r>
            <a:endParaRPr lang="en-US" dirty="0"/>
          </a:p>
        </p:txBody>
      </p:sp>
      <p:pic>
        <p:nvPicPr>
          <p:cNvPr id="4" name="object 4"/>
          <p:cNvPicPr/>
          <p:nvPr/>
        </p:nvPicPr>
        <p:blipFill rotWithShape="1">
          <a:blip r:embed="rId2" cstate="print"/>
          <a:srcRect b="14672"/>
          <a:stretch/>
        </p:blipFill>
        <p:spPr>
          <a:xfrm>
            <a:off x="804016" y="2586624"/>
            <a:ext cx="7146902" cy="3501868"/>
          </a:xfrm>
          <a:prstGeom prst="rect">
            <a:avLst/>
          </a:prstGeom>
        </p:spPr>
      </p:pic>
      <p:sp>
        <p:nvSpPr>
          <p:cNvPr id="6" name="object 6"/>
          <p:cNvSpPr txBox="1"/>
          <p:nvPr/>
        </p:nvSpPr>
        <p:spPr>
          <a:xfrm>
            <a:off x="10581026" y="9313240"/>
            <a:ext cx="499144" cy="118299"/>
          </a:xfrm>
          <a:prstGeom prst="rect">
            <a:avLst/>
          </a:prstGeom>
        </p:spPr>
        <p:txBody>
          <a:bodyPr vert="horz" wrap="square" lIns="0" tIns="14285" rIns="0" bIns="0" rtlCol="0">
            <a:spAutoFit/>
          </a:bodyPr>
          <a:lstStyle/>
          <a:p>
            <a:pPr marL="14285">
              <a:spcBef>
                <a:spcPts val="113"/>
              </a:spcBef>
            </a:pPr>
            <a:r>
              <a:rPr sz="675" spc="-5" dirty="0">
                <a:latin typeface="Cambria"/>
                <a:cs typeface="Cambria"/>
              </a:rPr>
              <a:t>0020B179</a:t>
            </a:r>
            <a:endParaRPr sz="675" dirty="0">
              <a:latin typeface="Cambria"/>
              <a:cs typeface="Cambria"/>
            </a:endParaRPr>
          </a:p>
        </p:txBody>
      </p:sp>
      <p:sp>
        <p:nvSpPr>
          <p:cNvPr id="7" name="object 7"/>
          <p:cNvSpPr txBox="1"/>
          <p:nvPr/>
        </p:nvSpPr>
        <p:spPr>
          <a:xfrm>
            <a:off x="13139000" y="9272070"/>
            <a:ext cx="186418" cy="186828"/>
          </a:xfrm>
          <a:prstGeom prst="rect">
            <a:avLst/>
          </a:prstGeom>
        </p:spPr>
        <p:txBody>
          <a:bodyPr vert="horz" wrap="square" lIns="0" tIns="13571" rIns="0" bIns="0" rtlCol="0">
            <a:spAutoFit/>
          </a:bodyPr>
          <a:lstStyle/>
          <a:p>
            <a:pPr marL="14285">
              <a:spcBef>
                <a:spcPts val="107"/>
              </a:spcBef>
            </a:pPr>
            <a:r>
              <a:rPr sz="1125" spc="-5" dirty="0">
                <a:latin typeface="Cambria"/>
                <a:cs typeface="Cambria"/>
              </a:rPr>
              <a:t>10</a:t>
            </a:r>
            <a:endParaRPr sz="1125" dirty="0">
              <a:latin typeface="Cambria"/>
              <a:cs typeface="Cambria"/>
            </a:endParaRPr>
          </a:p>
        </p:txBody>
      </p:sp>
      <p:grpSp>
        <p:nvGrpSpPr>
          <p:cNvPr id="19" name="Group 18">
            <a:extLst>
              <a:ext uri="{FF2B5EF4-FFF2-40B4-BE49-F238E27FC236}">
                <a16:creationId xmlns:a16="http://schemas.microsoft.com/office/drawing/2014/main" id="{C67D3567-139C-403F-94C9-297DA3DB6FAD}"/>
              </a:ext>
            </a:extLst>
          </p:cNvPr>
          <p:cNvGrpSpPr/>
          <p:nvPr/>
        </p:nvGrpSpPr>
        <p:grpSpPr>
          <a:xfrm>
            <a:off x="8175571" y="4986637"/>
            <a:ext cx="4423517" cy="651109"/>
            <a:chOff x="10901077" y="5032349"/>
            <a:chExt cx="5234152" cy="770429"/>
          </a:xfrm>
        </p:grpSpPr>
        <p:pic>
          <p:nvPicPr>
            <p:cNvPr id="15" name="object 4">
              <a:extLst>
                <a:ext uri="{FF2B5EF4-FFF2-40B4-BE49-F238E27FC236}">
                  <a16:creationId xmlns:a16="http://schemas.microsoft.com/office/drawing/2014/main" id="{18701A44-0750-45A9-978F-E297C518BD86}"/>
                </a:ext>
              </a:extLst>
            </p:cNvPr>
            <p:cNvPicPr/>
            <p:nvPr/>
          </p:nvPicPr>
          <p:blipFill rotWithShape="1">
            <a:blip r:embed="rId2" cstate="print"/>
            <a:srcRect l="7642" t="93531" r="30046" b="-108"/>
            <a:stretch/>
          </p:blipFill>
          <p:spPr>
            <a:xfrm>
              <a:off x="10932609" y="5487469"/>
              <a:ext cx="5202620" cy="315309"/>
            </a:xfrm>
            <a:prstGeom prst="rect">
              <a:avLst/>
            </a:prstGeom>
          </p:spPr>
        </p:pic>
        <p:pic>
          <p:nvPicPr>
            <p:cNvPr id="16" name="object 4">
              <a:extLst>
                <a:ext uri="{FF2B5EF4-FFF2-40B4-BE49-F238E27FC236}">
                  <a16:creationId xmlns:a16="http://schemas.microsoft.com/office/drawing/2014/main" id="{035D34B2-FF18-460F-829C-1471982ECCD9}"/>
                </a:ext>
              </a:extLst>
            </p:cNvPr>
            <p:cNvPicPr/>
            <p:nvPr/>
          </p:nvPicPr>
          <p:blipFill rotWithShape="1">
            <a:blip r:embed="rId2" cstate="print"/>
            <a:srcRect l="35982" t="86322" r="26002" b="7605"/>
            <a:stretch/>
          </p:blipFill>
          <p:spPr>
            <a:xfrm>
              <a:off x="10901077" y="5032349"/>
              <a:ext cx="3436883" cy="315309"/>
            </a:xfrm>
            <a:prstGeom prst="rect">
              <a:avLst/>
            </a:prstGeom>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874276" y="3055972"/>
            <a:ext cx="11702670" cy="706922"/>
          </a:xfrm>
          <a:prstGeom prst="rect">
            <a:avLst/>
          </a:prstGeom>
        </p:spPr>
        <p:txBody>
          <a:bodyPr vert="horz" wrap="square" lIns="0" tIns="14285" rIns="0" bIns="0" rtlCol="0">
            <a:spAutoFit/>
          </a:bodyPr>
          <a:lstStyle/>
          <a:p>
            <a:pPr marL="14285">
              <a:spcBef>
                <a:spcPts val="113"/>
              </a:spcBef>
            </a:pPr>
            <a:r>
              <a:rPr sz="4500" spc="-28" dirty="0"/>
              <a:t>Why </a:t>
            </a:r>
            <a:r>
              <a:rPr sz="4500" spc="-23" dirty="0"/>
              <a:t>Invest</a:t>
            </a:r>
            <a:r>
              <a:rPr sz="4500" spc="-34" dirty="0"/>
              <a:t> </a:t>
            </a:r>
            <a:r>
              <a:rPr lang="en-US" sz="4500" spc="-5" dirty="0"/>
              <a:t>I</a:t>
            </a:r>
            <a:r>
              <a:rPr sz="4500" spc="-5" dirty="0"/>
              <a:t>n</a:t>
            </a:r>
            <a:r>
              <a:rPr sz="4500" dirty="0"/>
              <a:t> </a:t>
            </a:r>
            <a:r>
              <a:rPr sz="4500" spc="-5" dirty="0"/>
              <a:t>Emerging</a:t>
            </a:r>
            <a:r>
              <a:rPr sz="4500" spc="-11" dirty="0"/>
              <a:t> </a:t>
            </a:r>
            <a:r>
              <a:rPr sz="4500" spc="-17" dirty="0"/>
              <a:t>Markets</a:t>
            </a:r>
            <a:r>
              <a:rPr sz="4500" spc="5" dirty="0"/>
              <a:t> </a:t>
            </a:r>
            <a:r>
              <a:rPr sz="4500" spc="-5" dirty="0"/>
              <a:t>Debt</a:t>
            </a:r>
            <a:r>
              <a:rPr sz="4500" spc="-17" dirty="0"/>
              <a:t> </a:t>
            </a:r>
            <a:r>
              <a:rPr sz="4500" spc="-5" dirty="0"/>
              <a:t>Now</a:t>
            </a:r>
            <a:endParaRPr sz="4500" dirty="0"/>
          </a:p>
        </p:txBody>
      </p:sp>
      <p:sp>
        <p:nvSpPr>
          <p:cNvPr id="6" name="object 6"/>
          <p:cNvSpPr txBox="1"/>
          <p:nvPr/>
        </p:nvSpPr>
        <p:spPr>
          <a:xfrm>
            <a:off x="10544857" y="9582615"/>
            <a:ext cx="499144" cy="118299"/>
          </a:xfrm>
          <a:prstGeom prst="rect">
            <a:avLst/>
          </a:prstGeom>
        </p:spPr>
        <p:txBody>
          <a:bodyPr vert="horz" wrap="square" lIns="0" tIns="14285" rIns="0" bIns="0" rtlCol="0">
            <a:spAutoFit/>
          </a:bodyPr>
          <a:lstStyle/>
          <a:p>
            <a:pPr marL="14285">
              <a:spcBef>
                <a:spcPts val="113"/>
              </a:spcBef>
            </a:pPr>
            <a:r>
              <a:rPr sz="675" spc="-5" dirty="0">
                <a:latin typeface="Cambria"/>
                <a:cs typeface="Cambria"/>
              </a:rPr>
              <a:t>0000324A</a:t>
            </a:r>
            <a:endParaRPr sz="675" dirty="0">
              <a:latin typeface="Cambria"/>
              <a:cs typeface="Cambria"/>
            </a:endParaRPr>
          </a:p>
        </p:txBody>
      </p:sp>
      <p:sp>
        <p:nvSpPr>
          <p:cNvPr id="7" name="object 7"/>
          <p:cNvSpPr txBox="1"/>
          <p:nvPr/>
        </p:nvSpPr>
        <p:spPr>
          <a:xfrm>
            <a:off x="13126300" y="9514459"/>
            <a:ext cx="186418" cy="186828"/>
          </a:xfrm>
          <a:prstGeom prst="rect">
            <a:avLst/>
          </a:prstGeom>
        </p:spPr>
        <p:txBody>
          <a:bodyPr vert="horz" wrap="square" lIns="0" tIns="13571" rIns="0" bIns="0" rtlCol="0">
            <a:spAutoFit/>
          </a:bodyPr>
          <a:lstStyle/>
          <a:p>
            <a:pPr marL="14285">
              <a:spcBef>
                <a:spcPts val="107"/>
              </a:spcBef>
            </a:pPr>
            <a:r>
              <a:rPr sz="1125" spc="-5" dirty="0">
                <a:latin typeface="Cambria"/>
                <a:cs typeface="Cambria"/>
              </a:rPr>
              <a:t>11</a:t>
            </a:r>
            <a:endParaRPr sz="1125" dirty="0">
              <a:latin typeface="Cambria"/>
              <a:cs typeface="Cambria"/>
            </a:endParaRPr>
          </a:p>
        </p:txBody>
      </p:sp>
      <p:sp>
        <p:nvSpPr>
          <p:cNvPr id="10" name="bg object 17">
            <a:extLst>
              <a:ext uri="{FF2B5EF4-FFF2-40B4-BE49-F238E27FC236}">
                <a16:creationId xmlns:a16="http://schemas.microsoft.com/office/drawing/2014/main" id="{3A10C2C9-6A92-45D4-8E4F-30A4BD110159}"/>
              </a:ext>
            </a:extLst>
          </p:cNvPr>
          <p:cNvSpPr/>
          <p:nvPr/>
        </p:nvSpPr>
        <p:spPr>
          <a:xfrm>
            <a:off x="684094" y="9383189"/>
            <a:ext cx="0" cy="822936"/>
          </a:xfrm>
          <a:custGeom>
            <a:avLst/>
            <a:gdLst/>
            <a:ahLst/>
            <a:cxnLst/>
            <a:rect l="l" t="t" r="r" b="b"/>
            <a:pathLst>
              <a:path h="309879">
                <a:moveTo>
                  <a:pt x="0" y="0"/>
                </a:moveTo>
                <a:lnTo>
                  <a:pt x="0" y="309371"/>
                </a:lnTo>
              </a:path>
            </a:pathLst>
          </a:custGeom>
          <a:ln w="12699">
            <a:solidFill>
              <a:srgbClr val="004064"/>
            </a:solidFill>
          </a:ln>
        </p:spPr>
        <p:txBody>
          <a:bodyPr wrap="square" lIns="0" tIns="0" rIns="0" bIns="0" rtlCol="0"/>
          <a:lstStyle/>
          <a:p>
            <a:endParaRPr sz="3615"/>
          </a:p>
        </p:txBody>
      </p:sp>
      <p:pic>
        <p:nvPicPr>
          <p:cNvPr id="11" name="Picture 10">
            <a:extLst>
              <a:ext uri="{FF2B5EF4-FFF2-40B4-BE49-F238E27FC236}">
                <a16:creationId xmlns:a16="http://schemas.microsoft.com/office/drawing/2014/main" id="{373D5641-881E-4410-8118-0DAB348504B3}"/>
              </a:ext>
            </a:extLst>
          </p:cNvPr>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2881" y="9805367"/>
            <a:ext cx="13717294" cy="480046"/>
          </a:xfrm>
          <a:prstGeom prst="rect">
            <a:avLst/>
          </a:prstGeom>
        </p:spPr>
      </p:pic>
      <p:pic>
        <p:nvPicPr>
          <p:cNvPr id="12" name="object 2">
            <a:extLst>
              <a:ext uri="{FF2B5EF4-FFF2-40B4-BE49-F238E27FC236}">
                <a16:creationId xmlns:a16="http://schemas.microsoft.com/office/drawing/2014/main" id="{945F7389-4A57-403B-94A9-5837B2FBB167}"/>
              </a:ext>
            </a:extLst>
          </p:cNvPr>
          <p:cNvPicPr/>
          <p:nvPr/>
        </p:nvPicPr>
        <p:blipFill>
          <a:blip r:embed="rId3" cstate="print"/>
          <a:stretch>
            <a:fillRect/>
          </a:stretch>
        </p:blipFill>
        <p:spPr>
          <a:xfrm>
            <a:off x="808752" y="9378172"/>
            <a:ext cx="1265069" cy="229701"/>
          </a:xfrm>
          <a:prstGeom prst="rect">
            <a:avLst/>
          </a:prstGeom>
        </p:spPr>
      </p:pic>
      <p:sp>
        <p:nvSpPr>
          <p:cNvPr id="14" name="object 4">
            <a:extLst>
              <a:ext uri="{FF2B5EF4-FFF2-40B4-BE49-F238E27FC236}">
                <a16:creationId xmlns:a16="http://schemas.microsoft.com/office/drawing/2014/main" id="{F4D1F1AF-5F0D-4B5B-947C-DE5F8E618DA2}"/>
              </a:ext>
            </a:extLst>
          </p:cNvPr>
          <p:cNvSpPr/>
          <p:nvPr/>
        </p:nvSpPr>
        <p:spPr>
          <a:xfrm>
            <a:off x="668167" y="3085686"/>
            <a:ext cx="3571" cy="4663305"/>
          </a:xfrm>
          <a:custGeom>
            <a:avLst/>
            <a:gdLst/>
            <a:ahLst/>
            <a:cxnLst/>
            <a:rect l="l" t="t" r="r" b="b"/>
            <a:pathLst>
              <a:path w="3175" h="4544695">
                <a:moveTo>
                  <a:pt x="3047" y="0"/>
                </a:moveTo>
                <a:lnTo>
                  <a:pt x="0" y="4544567"/>
                </a:lnTo>
              </a:path>
            </a:pathLst>
          </a:custGeom>
          <a:ln w="25399">
            <a:solidFill>
              <a:srgbClr val="004064"/>
            </a:solidFill>
          </a:ln>
        </p:spPr>
        <p:txBody>
          <a:bodyPr wrap="square" lIns="0" tIns="0" rIns="0" bIns="0" rtlCol="0"/>
          <a:lstStyle/>
          <a:p>
            <a:endParaRPr sz="3615"/>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54">
            <a:extLst>
              <a:ext uri="{FF2B5EF4-FFF2-40B4-BE49-F238E27FC236}">
                <a16:creationId xmlns:a16="http://schemas.microsoft.com/office/drawing/2014/main" id="{9CEC04AE-B236-434F-88A0-39AB8F7E9C1F}"/>
              </a:ext>
            </a:extLst>
          </p:cNvPr>
          <p:cNvSpPr>
            <a:spLocks noGrp="1"/>
          </p:cNvSpPr>
          <p:nvPr>
            <p:ph type="title"/>
          </p:nvPr>
        </p:nvSpPr>
        <p:spPr>
          <a:xfrm>
            <a:off x="801532" y="1722335"/>
            <a:ext cx="12227160" cy="346239"/>
          </a:xfrm>
        </p:spPr>
        <p:txBody>
          <a:bodyPr/>
          <a:lstStyle/>
          <a:p>
            <a:r>
              <a:rPr lang="en-US" spc="-17" dirty="0"/>
              <a:t>Why</a:t>
            </a:r>
            <a:r>
              <a:rPr lang="en-US" spc="-34" dirty="0"/>
              <a:t> </a:t>
            </a:r>
            <a:r>
              <a:rPr lang="en-US" spc="-17" dirty="0"/>
              <a:t>Invest</a:t>
            </a:r>
            <a:r>
              <a:rPr lang="en-US" spc="-5" dirty="0"/>
              <a:t> In</a:t>
            </a:r>
            <a:r>
              <a:rPr lang="en-US" spc="-23" dirty="0"/>
              <a:t> </a:t>
            </a:r>
            <a:r>
              <a:rPr lang="en-US" spc="-5" dirty="0"/>
              <a:t>Emerging</a:t>
            </a:r>
            <a:r>
              <a:rPr lang="en-US" spc="-34" dirty="0"/>
              <a:t> </a:t>
            </a:r>
            <a:r>
              <a:rPr lang="en-US" spc="-11" dirty="0"/>
              <a:t>Markets</a:t>
            </a:r>
            <a:r>
              <a:rPr lang="en-US" spc="-34" dirty="0"/>
              <a:t> </a:t>
            </a:r>
            <a:r>
              <a:rPr lang="en-US" spc="-5" dirty="0"/>
              <a:t>Debt?</a:t>
            </a:r>
            <a:endParaRPr lang="en-US" dirty="0"/>
          </a:p>
        </p:txBody>
      </p:sp>
      <p:sp>
        <p:nvSpPr>
          <p:cNvPr id="56" name="Text Placeholder 55">
            <a:extLst>
              <a:ext uri="{FF2B5EF4-FFF2-40B4-BE49-F238E27FC236}">
                <a16:creationId xmlns:a16="http://schemas.microsoft.com/office/drawing/2014/main" id="{2774C66F-00DA-4A06-9EDE-D13524713C75}"/>
              </a:ext>
            </a:extLst>
          </p:cNvPr>
          <p:cNvSpPr>
            <a:spLocks noGrp="1"/>
          </p:cNvSpPr>
          <p:nvPr>
            <p:ph type="body" sz="quarter" idx="10"/>
          </p:nvPr>
        </p:nvSpPr>
        <p:spPr/>
        <p:txBody>
          <a:bodyPr/>
          <a:lstStyle/>
          <a:p>
            <a:pPr algn="just"/>
            <a:r>
              <a:rPr lang="en-US" dirty="0">
                <a:cs typeface="Cambria"/>
              </a:rPr>
              <a:t>As</a:t>
            </a:r>
            <a:r>
              <a:rPr lang="en-US" spc="-23" dirty="0">
                <a:cs typeface="Cambria"/>
              </a:rPr>
              <a:t> </a:t>
            </a:r>
            <a:r>
              <a:rPr lang="en-US" dirty="0">
                <a:cs typeface="Cambria"/>
              </a:rPr>
              <a:t>of</a:t>
            </a:r>
            <a:r>
              <a:rPr lang="en-US" spc="-28" dirty="0">
                <a:cs typeface="Cambria"/>
              </a:rPr>
              <a:t> </a:t>
            </a:r>
            <a:r>
              <a:rPr lang="en-US" dirty="0">
                <a:cs typeface="Cambria"/>
              </a:rPr>
              <a:t>June</a:t>
            </a:r>
            <a:r>
              <a:rPr lang="en-US" spc="-17" dirty="0">
                <a:cs typeface="Cambria"/>
              </a:rPr>
              <a:t> </a:t>
            </a:r>
            <a:r>
              <a:rPr lang="en-US" spc="-5" dirty="0">
                <a:cs typeface="Cambria"/>
              </a:rPr>
              <a:t>30,</a:t>
            </a:r>
            <a:r>
              <a:rPr lang="en-US" spc="-34" dirty="0">
                <a:cs typeface="Cambria"/>
              </a:rPr>
              <a:t> </a:t>
            </a:r>
            <a:r>
              <a:rPr lang="en-US" spc="-5" dirty="0">
                <a:cs typeface="Cambria"/>
              </a:rPr>
              <a:t>2022.</a:t>
            </a:r>
            <a:endParaRPr lang="en-US" dirty="0">
              <a:cs typeface="Cambria"/>
            </a:endParaRPr>
          </a:p>
          <a:p>
            <a:pPr algn="just"/>
            <a:r>
              <a:rPr lang="en-US" b="1" dirty="0">
                <a:cs typeface="Cambria"/>
              </a:rPr>
              <a:t>Past</a:t>
            </a:r>
            <a:r>
              <a:rPr lang="en-US" b="1" spc="-23" dirty="0">
                <a:cs typeface="Cambria"/>
              </a:rPr>
              <a:t> </a:t>
            </a:r>
            <a:r>
              <a:rPr lang="en-US" b="1" spc="-5" dirty="0">
                <a:cs typeface="Cambria"/>
              </a:rPr>
              <a:t>performance</a:t>
            </a:r>
            <a:r>
              <a:rPr lang="en-US" b="1" spc="-28" dirty="0">
                <a:cs typeface="Cambria"/>
              </a:rPr>
              <a:t> </a:t>
            </a:r>
            <a:r>
              <a:rPr lang="en-US" b="1" spc="-5" dirty="0">
                <a:cs typeface="Cambria"/>
              </a:rPr>
              <a:t>is</a:t>
            </a:r>
            <a:r>
              <a:rPr lang="en-US" b="1" dirty="0">
                <a:cs typeface="Cambria"/>
              </a:rPr>
              <a:t> </a:t>
            </a:r>
            <a:r>
              <a:rPr lang="en-US" b="1" spc="-5" dirty="0">
                <a:cs typeface="Cambria"/>
              </a:rPr>
              <a:t>not</a:t>
            </a:r>
            <a:r>
              <a:rPr lang="en-US" b="1" spc="5" dirty="0">
                <a:cs typeface="Cambria"/>
              </a:rPr>
              <a:t> </a:t>
            </a:r>
            <a:r>
              <a:rPr lang="en-US" b="1" spc="-5" dirty="0">
                <a:cs typeface="Cambria"/>
              </a:rPr>
              <a:t>indicative</a:t>
            </a:r>
            <a:r>
              <a:rPr lang="en-US" b="1" spc="-28" dirty="0">
                <a:cs typeface="Cambria"/>
              </a:rPr>
              <a:t> </a:t>
            </a:r>
            <a:r>
              <a:rPr lang="en-US" b="1" spc="-5" dirty="0">
                <a:cs typeface="Cambria"/>
              </a:rPr>
              <a:t>of future</a:t>
            </a:r>
            <a:r>
              <a:rPr lang="en-US" b="1" spc="5" dirty="0">
                <a:cs typeface="Cambria"/>
              </a:rPr>
              <a:t> </a:t>
            </a:r>
            <a:r>
              <a:rPr lang="en-US" b="1" spc="-5" dirty="0">
                <a:cs typeface="Cambria"/>
              </a:rPr>
              <a:t>returns.</a:t>
            </a:r>
            <a:r>
              <a:rPr lang="en-US" b="1" spc="-11" dirty="0">
                <a:cs typeface="Cambria"/>
              </a:rPr>
              <a:t> </a:t>
            </a:r>
            <a:r>
              <a:rPr lang="en-US" dirty="0">
                <a:cs typeface="Cambria"/>
              </a:rPr>
              <a:t>A direct</a:t>
            </a:r>
            <a:r>
              <a:rPr lang="en-US" spc="-11" dirty="0">
                <a:cs typeface="Cambria"/>
              </a:rPr>
              <a:t> </a:t>
            </a:r>
            <a:r>
              <a:rPr lang="en-US" dirty="0">
                <a:cs typeface="Cambria"/>
              </a:rPr>
              <a:t>investment</a:t>
            </a:r>
            <a:r>
              <a:rPr lang="en-US" spc="-28" dirty="0">
                <a:cs typeface="Cambria"/>
              </a:rPr>
              <a:t> </a:t>
            </a:r>
            <a:r>
              <a:rPr lang="en-US" dirty="0">
                <a:cs typeface="Cambria"/>
              </a:rPr>
              <a:t>in</a:t>
            </a:r>
            <a:r>
              <a:rPr lang="en-US" spc="5" dirty="0">
                <a:cs typeface="Cambria"/>
              </a:rPr>
              <a:t> </a:t>
            </a:r>
            <a:r>
              <a:rPr lang="en-US" dirty="0">
                <a:cs typeface="Cambria"/>
              </a:rPr>
              <a:t>an</a:t>
            </a:r>
            <a:r>
              <a:rPr lang="en-US" spc="-11" dirty="0">
                <a:cs typeface="Cambria"/>
              </a:rPr>
              <a:t> </a:t>
            </a:r>
            <a:r>
              <a:rPr lang="en-US" dirty="0">
                <a:cs typeface="Cambria"/>
              </a:rPr>
              <a:t>unmanaged</a:t>
            </a:r>
            <a:r>
              <a:rPr lang="en-US" spc="-17" dirty="0">
                <a:cs typeface="Cambria"/>
              </a:rPr>
              <a:t> </a:t>
            </a:r>
            <a:r>
              <a:rPr lang="en-US" spc="-5" dirty="0">
                <a:cs typeface="Cambria"/>
              </a:rPr>
              <a:t>index</a:t>
            </a:r>
            <a:r>
              <a:rPr lang="en-US" spc="5" dirty="0">
                <a:cs typeface="Cambria"/>
              </a:rPr>
              <a:t> </a:t>
            </a:r>
            <a:r>
              <a:rPr lang="en-US" dirty="0">
                <a:cs typeface="Cambria"/>
              </a:rPr>
              <a:t>is</a:t>
            </a:r>
            <a:r>
              <a:rPr lang="en-US" spc="17" dirty="0">
                <a:cs typeface="Cambria"/>
              </a:rPr>
              <a:t> </a:t>
            </a:r>
            <a:r>
              <a:rPr lang="en-US" dirty="0">
                <a:cs typeface="Cambria"/>
              </a:rPr>
              <a:t>not possible.</a:t>
            </a:r>
            <a:r>
              <a:rPr lang="en-US" spc="-17" dirty="0">
                <a:cs typeface="Cambria"/>
              </a:rPr>
              <a:t> </a:t>
            </a:r>
            <a:r>
              <a:rPr lang="en-US" dirty="0">
                <a:cs typeface="Cambria"/>
              </a:rPr>
              <a:t>Please</a:t>
            </a:r>
            <a:r>
              <a:rPr lang="en-US" spc="-28" dirty="0">
                <a:cs typeface="Cambria"/>
              </a:rPr>
              <a:t> refer to </a:t>
            </a:r>
            <a:r>
              <a:rPr lang="en-US" dirty="0">
                <a:cs typeface="Cambria"/>
              </a:rPr>
              <a:t>the</a:t>
            </a:r>
            <a:r>
              <a:rPr lang="en-US" spc="-17" dirty="0">
                <a:cs typeface="Cambria"/>
              </a:rPr>
              <a:t> </a:t>
            </a:r>
            <a:r>
              <a:rPr lang="en-US" spc="-5" dirty="0">
                <a:cs typeface="Cambria"/>
              </a:rPr>
              <a:t>appendix</a:t>
            </a:r>
            <a:r>
              <a:rPr lang="en-US" spc="11" dirty="0">
                <a:cs typeface="Cambria"/>
              </a:rPr>
              <a:t> </a:t>
            </a:r>
            <a:r>
              <a:rPr lang="en-US" dirty="0">
                <a:cs typeface="Cambria"/>
              </a:rPr>
              <a:t>for</a:t>
            </a:r>
            <a:r>
              <a:rPr lang="en-US" spc="-17" dirty="0">
                <a:cs typeface="Cambria"/>
              </a:rPr>
              <a:t> </a:t>
            </a:r>
            <a:r>
              <a:rPr lang="en-US" dirty="0">
                <a:cs typeface="Cambria"/>
              </a:rPr>
              <a:t>additional</a:t>
            </a:r>
            <a:r>
              <a:rPr lang="en-US" spc="-23" dirty="0">
                <a:cs typeface="Cambria"/>
              </a:rPr>
              <a:t> </a:t>
            </a:r>
            <a:r>
              <a:rPr lang="en-US" dirty="0">
                <a:cs typeface="Cambria"/>
              </a:rPr>
              <a:t>information.</a:t>
            </a:r>
          </a:p>
          <a:p>
            <a:pPr marR="5714" algn="just"/>
            <a:r>
              <a:rPr lang="en-US" spc="5" dirty="0">
                <a:cs typeface="Cambria"/>
              </a:rPr>
              <a:t>EM </a:t>
            </a:r>
            <a:r>
              <a:rPr lang="en-US" spc="-5" dirty="0">
                <a:cs typeface="Cambria"/>
              </a:rPr>
              <a:t>Investment Grade Sovereign Spread</a:t>
            </a:r>
            <a:r>
              <a:rPr lang="en-US" dirty="0">
                <a:cs typeface="Cambria"/>
              </a:rPr>
              <a:t> – </a:t>
            </a:r>
            <a:r>
              <a:rPr lang="en-US" spc="-5" dirty="0">
                <a:cs typeface="Cambria"/>
              </a:rPr>
              <a:t>JP Morgan EMBI Global</a:t>
            </a:r>
            <a:r>
              <a:rPr lang="en-US" dirty="0">
                <a:cs typeface="Cambria"/>
              </a:rPr>
              <a:t> </a:t>
            </a:r>
            <a:r>
              <a:rPr lang="en-US" spc="-5" dirty="0">
                <a:cs typeface="Cambria"/>
              </a:rPr>
              <a:t>Diversified</a:t>
            </a:r>
            <a:r>
              <a:rPr lang="en-US" dirty="0">
                <a:cs typeface="Cambria"/>
              </a:rPr>
              <a:t> </a:t>
            </a:r>
            <a:r>
              <a:rPr lang="en-US" spc="-5" dirty="0">
                <a:cs typeface="Cambria"/>
              </a:rPr>
              <a:t>Investment</a:t>
            </a:r>
            <a:r>
              <a:rPr lang="en-US" spc="185" dirty="0">
                <a:cs typeface="Cambria"/>
              </a:rPr>
              <a:t> </a:t>
            </a:r>
            <a:r>
              <a:rPr lang="en-US" spc="-5" dirty="0">
                <a:cs typeface="Cambria"/>
              </a:rPr>
              <a:t>Grade Index; </a:t>
            </a:r>
            <a:r>
              <a:rPr lang="en-US" spc="5" dirty="0">
                <a:cs typeface="Cambria"/>
              </a:rPr>
              <a:t>EM </a:t>
            </a:r>
            <a:r>
              <a:rPr lang="en-US" spc="-5" dirty="0">
                <a:cs typeface="Cambria"/>
              </a:rPr>
              <a:t>High-Yield</a:t>
            </a:r>
            <a:r>
              <a:rPr lang="en-US" spc="185" dirty="0">
                <a:cs typeface="Cambria"/>
              </a:rPr>
              <a:t> </a:t>
            </a:r>
            <a:r>
              <a:rPr lang="en-US" spc="-5" dirty="0">
                <a:cs typeface="Cambria"/>
              </a:rPr>
              <a:t>Sovereign Spread</a:t>
            </a:r>
            <a:r>
              <a:rPr lang="en-US" spc="185" dirty="0">
                <a:cs typeface="Cambria"/>
              </a:rPr>
              <a:t> </a:t>
            </a:r>
            <a:r>
              <a:rPr lang="en-US" dirty="0">
                <a:cs typeface="Cambria"/>
              </a:rPr>
              <a:t>– JP </a:t>
            </a:r>
            <a:r>
              <a:rPr lang="en-US" spc="-5" dirty="0">
                <a:cs typeface="Cambria"/>
              </a:rPr>
              <a:t>Morgan EMBI</a:t>
            </a:r>
            <a:r>
              <a:rPr lang="en-US" spc="185" dirty="0">
                <a:cs typeface="Cambria"/>
              </a:rPr>
              <a:t> </a:t>
            </a:r>
            <a:r>
              <a:rPr lang="en-US" spc="-5" dirty="0">
                <a:cs typeface="Cambria"/>
              </a:rPr>
              <a:t>Global</a:t>
            </a:r>
            <a:r>
              <a:rPr lang="en-US" spc="191" dirty="0">
                <a:cs typeface="Cambria"/>
              </a:rPr>
              <a:t> </a:t>
            </a:r>
            <a:r>
              <a:rPr lang="en-US" spc="-5" dirty="0">
                <a:cs typeface="Cambria"/>
              </a:rPr>
              <a:t>Diversified </a:t>
            </a:r>
            <a:r>
              <a:rPr lang="en-US" dirty="0">
                <a:cs typeface="Cambria"/>
              </a:rPr>
              <a:t>High </a:t>
            </a:r>
            <a:r>
              <a:rPr lang="en-US" spc="-5" dirty="0">
                <a:cs typeface="Cambria"/>
              </a:rPr>
              <a:t>Yield </a:t>
            </a:r>
            <a:r>
              <a:rPr lang="en-US" dirty="0">
                <a:cs typeface="Cambria"/>
              </a:rPr>
              <a:t> </a:t>
            </a:r>
            <a:r>
              <a:rPr lang="en-US" spc="-5" dirty="0">
                <a:cs typeface="Cambria"/>
              </a:rPr>
              <a:t>Index; EM </a:t>
            </a:r>
            <a:r>
              <a:rPr lang="en-US" dirty="0">
                <a:cs typeface="Cambria"/>
              </a:rPr>
              <a:t>High </a:t>
            </a:r>
            <a:r>
              <a:rPr lang="en-US" spc="-5" dirty="0">
                <a:cs typeface="Cambria"/>
              </a:rPr>
              <a:t>Yield Sovereign Spread </a:t>
            </a:r>
            <a:r>
              <a:rPr lang="en-US" dirty="0">
                <a:cs typeface="Cambria"/>
              </a:rPr>
              <a:t>Minus </a:t>
            </a:r>
            <a:r>
              <a:rPr lang="en-US" spc="-5" dirty="0">
                <a:cs typeface="Cambria"/>
              </a:rPr>
              <a:t>EM </a:t>
            </a:r>
            <a:r>
              <a:rPr lang="en-US" dirty="0">
                <a:cs typeface="Cambria"/>
              </a:rPr>
              <a:t>IG </a:t>
            </a:r>
            <a:r>
              <a:rPr lang="en-US" spc="-5" dirty="0">
                <a:cs typeface="Cambria"/>
              </a:rPr>
              <a:t>Sovereign Spread </a:t>
            </a:r>
            <a:r>
              <a:rPr lang="en-US" dirty="0">
                <a:cs typeface="Cambria"/>
              </a:rPr>
              <a:t>– </a:t>
            </a:r>
            <a:r>
              <a:rPr lang="en-US" spc="-5" dirty="0">
                <a:cs typeface="Cambria"/>
              </a:rPr>
              <a:t>JP Morgan EMBI Global Diversified High Yield minus JP Morgan EMBI Global Diversified Sovereign; EM Sovereign </a:t>
            </a:r>
            <a:r>
              <a:rPr lang="en-US" dirty="0">
                <a:cs typeface="Cambria"/>
              </a:rPr>
              <a:t> </a:t>
            </a:r>
            <a:r>
              <a:rPr lang="en-US" spc="-5" dirty="0">
                <a:cs typeface="Cambria"/>
              </a:rPr>
              <a:t>High-Yield</a:t>
            </a:r>
            <a:r>
              <a:rPr lang="en-US" spc="-11" dirty="0">
                <a:cs typeface="Cambria"/>
              </a:rPr>
              <a:t> </a:t>
            </a:r>
            <a:r>
              <a:rPr lang="en-US" dirty="0">
                <a:cs typeface="Cambria"/>
              </a:rPr>
              <a:t>Spread</a:t>
            </a:r>
            <a:r>
              <a:rPr lang="en-US" spc="-28" dirty="0">
                <a:cs typeface="Cambria"/>
              </a:rPr>
              <a:t> </a:t>
            </a:r>
            <a:r>
              <a:rPr lang="en-US" dirty="0">
                <a:cs typeface="Cambria"/>
              </a:rPr>
              <a:t>Minus</a:t>
            </a:r>
            <a:r>
              <a:rPr lang="en-US" spc="-5" dirty="0">
                <a:cs typeface="Cambria"/>
              </a:rPr>
              <a:t> US</a:t>
            </a:r>
            <a:r>
              <a:rPr lang="en-US" spc="-11" dirty="0">
                <a:cs typeface="Cambria"/>
              </a:rPr>
              <a:t> </a:t>
            </a:r>
            <a:r>
              <a:rPr lang="en-US" spc="-5" dirty="0">
                <a:cs typeface="Cambria"/>
              </a:rPr>
              <a:t>High-Yield</a:t>
            </a:r>
            <a:r>
              <a:rPr lang="en-US" spc="-11" dirty="0">
                <a:cs typeface="Cambria"/>
              </a:rPr>
              <a:t> </a:t>
            </a:r>
            <a:r>
              <a:rPr lang="en-US" dirty="0">
                <a:cs typeface="Cambria"/>
              </a:rPr>
              <a:t>Spread</a:t>
            </a:r>
            <a:r>
              <a:rPr lang="en-US" spc="-11" dirty="0">
                <a:cs typeface="Cambria"/>
              </a:rPr>
              <a:t> </a:t>
            </a:r>
            <a:r>
              <a:rPr lang="en-US" dirty="0">
                <a:cs typeface="Cambria"/>
              </a:rPr>
              <a:t>–</a:t>
            </a:r>
            <a:r>
              <a:rPr lang="en-US" spc="-5" dirty="0">
                <a:cs typeface="Cambria"/>
              </a:rPr>
              <a:t> </a:t>
            </a:r>
            <a:r>
              <a:rPr lang="en-US" dirty="0">
                <a:cs typeface="Cambria"/>
              </a:rPr>
              <a:t>JP</a:t>
            </a:r>
            <a:r>
              <a:rPr lang="en-US" spc="-11" dirty="0">
                <a:cs typeface="Cambria"/>
              </a:rPr>
              <a:t> </a:t>
            </a:r>
            <a:r>
              <a:rPr lang="en-US" dirty="0">
                <a:cs typeface="Cambria"/>
              </a:rPr>
              <a:t>Morgan</a:t>
            </a:r>
            <a:r>
              <a:rPr lang="en-US" spc="-39" dirty="0">
                <a:cs typeface="Cambria"/>
              </a:rPr>
              <a:t> </a:t>
            </a:r>
            <a:r>
              <a:rPr lang="en-US" dirty="0">
                <a:cs typeface="Cambria"/>
              </a:rPr>
              <a:t>EMBI</a:t>
            </a:r>
            <a:r>
              <a:rPr lang="en-US" spc="-23" dirty="0">
                <a:cs typeface="Cambria"/>
              </a:rPr>
              <a:t> </a:t>
            </a:r>
            <a:r>
              <a:rPr lang="en-US" dirty="0">
                <a:cs typeface="Cambria"/>
              </a:rPr>
              <a:t>Global</a:t>
            </a:r>
            <a:r>
              <a:rPr lang="en-US" spc="-56" dirty="0">
                <a:cs typeface="Cambria"/>
              </a:rPr>
              <a:t> </a:t>
            </a:r>
            <a:r>
              <a:rPr lang="en-US" spc="-5" dirty="0">
                <a:cs typeface="Cambria"/>
              </a:rPr>
              <a:t>Diversified</a:t>
            </a:r>
            <a:r>
              <a:rPr lang="en-US" spc="-28" dirty="0">
                <a:cs typeface="Cambria"/>
              </a:rPr>
              <a:t> </a:t>
            </a:r>
            <a:r>
              <a:rPr lang="en-US" dirty="0">
                <a:cs typeface="Cambria"/>
              </a:rPr>
              <a:t>High</a:t>
            </a:r>
            <a:r>
              <a:rPr lang="en-US" spc="-23" dirty="0">
                <a:cs typeface="Cambria"/>
              </a:rPr>
              <a:t> </a:t>
            </a:r>
            <a:r>
              <a:rPr lang="en-US" spc="-5" dirty="0">
                <a:cs typeface="Cambria"/>
              </a:rPr>
              <a:t>Yield</a:t>
            </a:r>
            <a:r>
              <a:rPr lang="en-US" dirty="0">
                <a:cs typeface="Cambria"/>
              </a:rPr>
              <a:t> minus</a:t>
            </a:r>
            <a:r>
              <a:rPr lang="en-US" spc="-5" dirty="0">
                <a:cs typeface="Cambria"/>
              </a:rPr>
              <a:t> </a:t>
            </a:r>
            <a:r>
              <a:rPr lang="en-US" dirty="0">
                <a:cs typeface="Cambria"/>
              </a:rPr>
              <a:t>Bloomberg</a:t>
            </a:r>
            <a:r>
              <a:rPr lang="en-US" spc="-39" dirty="0">
                <a:cs typeface="Cambria"/>
              </a:rPr>
              <a:t> </a:t>
            </a:r>
            <a:r>
              <a:rPr lang="en-US" spc="-5" dirty="0">
                <a:cs typeface="Cambria"/>
              </a:rPr>
              <a:t>U.S.</a:t>
            </a:r>
            <a:r>
              <a:rPr lang="en-US" spc="-23" dirty="0">
                <a:cs typeface="Cambria"/>
              </a:rPr>
              <a:t> </a:t>
            </a:r>
            <a:r>
              <a:rPr lang="en-US" dirty="0">
                <a:cs typeface="Cambria"/>
              </a:rPr>
              <a:t>Corporate</a:t>
            </a:r>
            <a:r>
              <a:rPr lang="en-US" spc="-62" dirty="0">
                <a:cs typeface="Cambria"/>
              </a:rPr>
              <a:t> </a:t>
            </a:r>
            <a:r>
              <a:rPr lang="en-US" dirty="0">
                <a:cs typeface="Cambria"/>
              </a:rPr>
              <a:t>High</a:t>
            </a:r>
            <a:r>
              <a:rPr lang="en-US" spc="-11" dirty="0">
                <a:cs typeface="Cambria"/>
              </a:rPr>
              <a:t> </a:t>
            </a:r>
            <a:r>
              <a:rPr lang="en-US" spc="-5" dirty="0">
                <a:cs typeface="Cambria"/>
              </a:rPr>
              <a:t>Yield.</a:t>
            </a:r>
            <a:endParaRPr lang="en-US" dirty="0">
              <a:cs typeface="Cambria"/>
            </a:endParaRPr>
          </a:p>
          <a:p>
            <a:pPr algn="just"/>
            <a:r>
              <a:rPr lang="en-US" spc="-5" dirty="0">
                <a:cs typeface="Cambria"/>
              </a:rPr>
              <a:t>S</a:t>
            </a:r>
            <a:r>
              <a:rPr lang="en-US" spc="5" dirty="0">
                <a:cs typeface="Cambria"/>
              </a:rPr>
              <a:t>o</a:t>
            </a:r>
            <a:r>
              <a:rPr lang="en-US" dirty="0">
                <a:cs typeface="Cambria"/>
              </a:rPr>
              <a:t>ur</a:t>
            </a:r>
            <a:r>
              <a:rPr lang="en-US" spc="5" dirty="0">
                <a:cs typeface="Cambria"/>
              </a:rPr>
              <a:t>c</a:t>
            </a:r>
            <a:r>
              <a:rPr lang="en-US" dirty="0">
                <a:cs typeface="Cambria"/>
              </a:rPr>
              <a:t>e:</a:t>
            </a:r>
            <a:r>
              <a:rPr lang="en-US" spc="-73" dirty="0">
                <a:cs typeface="Times New Roman"/>
              </a:rPr>
              <a:t> </a:t>
            </a:r>
            <a:r>
              <a:rPr lang="en-US" spc="5" dirty="0">
                <a:cs typeface="Cambria"/>
              </a:rPr>
              <a:t>J</a:t>
            </a:r>
            <a:r>
              <a:rPr lang="en-US" dirty="0">
                <a:cs typeface="Cambria"/>
              </a:rPr>
              <a:t>.</a:t>
            </a:r>
            <a:r>
              <a:rPr lang="en-US" spc="-5" dirty="0">
                <a:cs typeface="Cambria"/>
              </a:rPr>
              <a:t>P</a:t>
            </a:r>
            <a:r>
              <a:rPr lang="en-US" dirty="0">
                <a:cs typeface="Cambria"/>
              </a:rPr>
              <a:t>.</a:t>
            </a:r>
            <a:r>
              <a:rPr lang="en-US" spc="-50" dirty="0">
                <a:cs typeface="Times New Roman"/>
              </a:rPr>
              <a:t> </a:t>
            </a:r>
            <a:r>
              <a:rPr lang="en-US" dirty="0">
                <a:cs typeface="Cambria"/>
              </a:rPr>
              <a:t>M</a:t>
            </a:r>
            <a:r>
              <a:rPr lang="en-US" spc="5" dirty="0">
                <a:cs typeface="Cambria"/>
              </a:rPr>
              <a:t>o</a:t>
            </a:r>
            <a:r>
              <a:rPr lang="en-US" dirty="0">
                <a:cs typeface="Cambria"/>
              </a:rPr>
              <a:t>r</a:t>
            </a:r>
            <a:r>
              <a:rPr lang="en-US" spc="-5" dirty="0">
                <a:cs typeface="Cambria"/>
              </a:rPr>
              <a:t>g</a:t>
            </a:r>
            <a:r>
              <a:rPr lang="en-US" dirty="0">
                <a:cs typeface="Cambria"/>
              </a:rPr>
              <a:t>a</a:t>
            </a:r>
            <a:r>
              <a:rPr lang="en-US" spc="-5" dirty="0">
                <a:cs typeface="Cambria"/>
              </a:rPr>
              <a:t>n</a:t>
            </a:r>
            <a:r>
              <a:rPr lang="en-US" dirty="0">
                <a:cs typeface="Cambria"/>
              </a:rPr>
              <a:t>,</a:t>
            </a:r>
            <a:r>
              <a:rPr lang="en-US" spc="-62" dirty="0">
                <a:cs typeface="Times New Roman"/>
              </a:rPr>
              <a:t> </a:t>
            </a:r>
            <a:r>
              <a:rPr lang="en-US" dirty="0">
                <a:cs typeface="Cambria"/>
              </a:rPr>
              <a:t>B</a:t>
            </a:r>
            <a:r>
              <a:rPr lang="en-US" spc="-5" dirty="0">
                <a:cs typeface="Cambria"/>
              </a:rPr>
              <a:t>l</a:t>
            </a:r>
            <a:r>
              <a:rPr lang="en-US" spc="5" dirty="0">
                <a:cs typeface="Cambria"/>
              </a:rPr>
              <a:t>oo</a:t>
            </a:r>
            <a:r>
              <a:rPr lang="en-US" dirty="0">
                <a:cs typeface="Cambria"/>
              </a:rPr>
              <a:t>mb</a:t>
            </a:r>
            <a:r>
              <a:rPr lang="en-US" spc="-11" dirty="0">
                <a:cs typeface="Cambria"/>
              </a:rPr>
              <a:t>er</a:t>
            </a:r>
            <a:r>
              <a:rPr lang="en-US" spc="-5" dirty="0">
                <a:cs typeface="Cambria"/>
              </a:rPr>
              <a:t>g</a:t>
            </a:r>
            <a:r>
              <a:rPr lang="en-US" dirty="0">
                <a:cs typeface="Cambria"/>
              </a:rPr>
              <a:t>,</a:t>
            </a:r>
            <a:r>
              <a:rPr lang="en-US" spc="-62" dirty="0">
                <a:cs typeface="Times New Roman"/>
              </a:rPr>
              <a:t> </a:t>
            </a:r>
            <a:r>
              <a:rPr lang="en-US" dirty="0">
                <a:cs typeface="Cambria"/>
              </a:rPr>
              <a:t>B</a:t>
            </a:r>
            <a:r>
              <a:rPr lang="en-US" spc="-5" dirty="0">
                <a:cs typeface="Cambria"/>
              </a:rPr>
              <a:t>l</a:t>
            </a:r>
            <a:r>
              <a:rPr lang="en-US" spc="5" dirty="0">
                <a:cs typeface="Cambria"/>
              </a:rPr>
              <a:t>oo</a:t>
            </a:r>
            <a:r>
              <a:rPr lang="en-US" dirty="0">
                <a:cs typeface="Cambria"/>
              </a:rPr>
              <a:t>m</a:t>
            </a:r>
            <a:r>
              <a:rPr lang="en-US" spc="-11" dirty="0">
                <a:cs typeface="Cambria"/>
              </a:rPr>
              <a:t>b</a:t>
            </a:r>
            <a:r>
              <a:rPr lang="en-US" dirty="0">
                <a:cs typeface="Cambria"/>
              </a:rPr>
              <a:t>e</a:t>
            </a:r>
            <a:r>
              <a:rPr lang="en-US" spc="-11" dirty="0">
                <a:cs typeface="Cambria"/>
              </a:rPr>
              <a:t>r</a:t>
            </a:r>
            <a:r>
              <a:rPr lang="en-US" spc="-5" dirty="0">
                <a:cs typeface="Cambria"/>
              </a:rPr>
              <a:t>g</a:t>
            </a:r>
            <a:r>
              <a:rPr lang="en-US" dirty="0">
                <a:cs typeface="Cambria"/>
              </a:rPr>
              <a:t>.</a:t>
            </a:r>
            <a:endParaRPr lang="en-US" dirty="0"/>
          </a:p>
        </p:txBody>
      </p:sp>
      <p:sp>
        <p:nvSpPr>
          <p:cNvPr id="52" name="Text Placeholder 51">
            <a:extLst>
              <a:ext uri="{FF2B5EF4-FFF2-40B4-BE49-F238E27FC236}">
                <a16:creationId xmlns:a16="http://schemas.microsoft.com/office/drawing/2014/main" id="{B2BB35CD-E295-43B5-A800-48960989E03F}"/>
              </a:ext>
            </a:extLst>
          </p:cNvPr>
          <p:cNvSpPr>
            <a:spLocks noGrp="1"/>
          </p:cNvSpPr>
          <p:nvPr>
            <p:ph type="body" sz="quarter" idx="11"/>
          </p:nvPr>
        </p:nvSpPr>
        <p:spPr>
          <a:xfrm>
            <a:off x="801532" y="731792"/>
            <a:ext cx="12227160" cy="461665"/>
          </a:xfrm>
        </p:spPr>
        <p:txBody>
          <a:bodyPr/>
          <a:lstStyle/>
          <a:p>
            <a:r>
              <a:rPr lang="en-US" spc="-5" dirty="0">
                <a:solidFill>
                  <a:srgbClr val="004064"/>
                </a:solidFill>
                <a:latin typeface="Cambria"/>
                <a:cs typeface="Cambria"/>
              </a:rPr>
              <a:t>EM High-Yield</a:t>
            </a:r>
            <a:r>
              <a:rPr lang="en-US" spc="39" dirty="0">
                <a:solidFill>
                  <a:srgbClr val="004064"/>
                </a:solidFill>
                <a:latin typeface="Cambria"/>
                <a:cs typeface="Cambria"/>
              </a:rPr>
              <a:t> </a:t>
            </a:r>
            <a:r>
              <a:rPr lang="en-US" spc="-11" dirty="0">
                <a:solidFill>
                  <a:srgbClr val="004064"/>
                </a:solidFill>
                <a:latin typeface="Cambria"/>
                <a:cs typeface="Cambria"/>
              </a:rPr>
              <a:t>Spreads</a:t>
            </a:r>
            <a:r>
              <a:rPr lang="en-US" spc="5" dirty="0">
                <a:solidFill>
                  <a:srgbClr val="004064"/>
                </a:solidFill>
                <a:latin typeface="Cambria"/>
                <a:cs typeface="Cambria"/>
              </a:rPr>
              <a:t> </a:t>
            </a:r>
            <a:r>
              <a:rPr lang="en-US" spc="-5" dirty="0">
                <a:solidFill>
                  <a:srgbClr val="004064"/>
                </a:solidFill>
                <a:latin typeface="Cambria"/>
                <a:cs typeface="Cambria"/>
              </a:rPr>
              <a:t>Appear</a:t>
            </a:r>
            <a:r>
              <a:rPr lang="en-US" spc="5" dirty="0">
                <a:solidFill>
                  <a:srgbClr val="004064"/>
                </a:solidFill>
                <a:latin typeface="Cambria"/>
                <a:cs typeface="Cambria"/>
              </a:rPr>
              <a:t> </a:t>
            </a:r>
            <a:r>
              <a:rPr lang="en-US" spc="-11" dirty="0">
                <a:solidFill>
                  <a:srgbClr val="004064"/>
                </a:solidFill>
                <a:latin typeface="Cambria"/>
                <a:cs typeface="Cambria"/>
              </a:rPr>
              <a:t>Cheap–Particularly</a:t>
            </a:r>
            <a:r>
              <a:rPr lang="en-US" spc="62" dirty="0">
                <a:solidFill>
                  <a:srgbClr val="004064"/>
                </a:solidFill>
                <a:latin typeface="Cambria"/>
                <a:cs typeface="Cambria"/>
              </a:rPr>
              <a:t> </a:t>
            </a:r>
            <a:r>
              <a:rPr lang="en-US" spc="-11" dirty="0">
                <a:solidFill>
                  <a:srgbClr val="004064"/>
                </a:solidFill>
                <a:latin typeface="Cambria"/>
                <a:cs typeface="Cambria"/>
              </a:rPr>
              <a:t>vs.</a:t>
            </a:r>
            <a:r>
              <a:rPr lang="en-US" spc="5" dirty="0">
                <a:solidFill>
                  <a:srgbClr val="004064"/>
                </a:solidFill>
                <a:latin typeface="Cambria"/>
                <a:cs typeface="Cambria"/>
              </a:rPr>
              <a:t> </a:t>
            </a:r>
            <a:r>
              <a:rPr lang="en-US" spc="-17" dirty="0">
                <a:solidFill>
                  <a:srgbClr val="004064"/>
                </a:solidFill>
                <a:latin typeface="Cambria"/>
                <a:cs typeface="Cambria"/>
              </a:rPr>
              <a:t>U.S.</a:t>
            </a:r>
            <a:r>
              <a:rPr lang="en-US" spc="5" dirty="0">
                <a:solidFill>
                  <a:srgbClr val="004064"/>
                </a:solidFill>
                <a:latin typeface="Cambria"/>
                <a:cs typeface="Cambria"/>
              </a:rPr>
              <a:t> </a:t>
            </a:r>
            <a:r>
              <a:rPr lang="en-US" spc="-5" dirty="0">
                <a:solidFill>
                  <a:srgbClr val="004064"/>
                </a:solidFill>
                <a:latin typeface="Cambria"/>
                <a:cs typeface="Cambria"/>
              </a:rPr>
              <a:t>High-Yield</a:t>
            </a:r>
            <a:endParaRPr lang="en-US" dirty="0">
              <a:latin typeface="Cambria"/>
              <a:cs typeface="Cambria"/>
            </a:endParaRPr>
          </a:p>
        </p:txBody>
      </p:sp>
      <p:sp>
        <p:nvSpPr>
          <p:cNvPr id="49" name="object 49"/>
          <p:cNvSpPr txBox="1"/>
          <p:nvPr/>
        </p:nvSpPr>
        <p:spPr>
          <a:xfrm>
            <a:off x="10582961" y="9360514"/>
            <a:ext cx="511172" cy="118299"/>
          </a:xfrm>
          <a:prstGeom prst="rect">
            <a:avLst/>
          </a:prstGeom>
        </p:spPr>
        <p:txBody>
          <a:bodyPr vert="horz" wrap="square" lIns="0" tIns="14285" rIns="0" bIns="0" rtlCol="0">
            <a:spAutoFit/>
          </a:bodyPr>
          <a:lstStyle/>
          <a:p>
            <a:pPr marL="14285">
              <a:spcBef>
                <a:spcPts val="113"/>
              </a:spcBef>
            </a:pPr>
            <a:r>
              <a:rPr sz="675" spc="-5" dirty="0">
                <a:latin typeface="Cambria"/>
                <a:cs typeface="Cambria"/>
              </a:rPr>
              <a:t>001FAB20</a:t>
            </a:r>
            <a:endParaRPr sz="675" dirty="0">
              <a:latin typeface="Cambria"/>
              <a:cs typeface="Cambria"/>
            </a:endParaRPr>
          </a:p>
        </p:txBody>
      </p:sp>
      <p:sp>
        <p:nvSpPr>
          <p:cNvPr id="50" name="object 50"/>
          <p:cNvSpPr txBox="1"/>
          <p:nvPr/>
        </p:nvSpPr>
        <p:spPr>
          <a:xfrm>
            <a:off x="13164400" y="9292358"/>
            <a:ext cx="186418" cy="186828"/>
          </a:xfrm>
          <a:prstGeom prst="rect">
            <a:avLst/>
          </a:prstGeom>
        </p:spPr>
        <p:txBody>
          <a:bodyPr vert="horz" wrap="square" lIns="0" tIns="13571" rIns="0" bIns="0" rtlCol="0">
            <a:spAutoFit/>
          </a:bodyPr>
          <a:lstStyle/>
          <a:p>
            <a:pPr marL="14285">
              <a:spcBef>
                <a:spcPts val="107"/>
              </a:spcBef>
            </a:pPr>
            <a:r>
              <a:rPr sz="1125" spc="-5" dirty="0">
                <a:latin typeface="Cambria"/>
                <a:cs typeface="Cambria"/>
              </a:rPr>
              <a:t>12</a:t>
            </a:r>
            <a:endParaRPr sz="1125" dirty="0">
              <a:latin typeface="Cambria"/>
              <a:cs typeface="Cambria"/>
            </a:endParaRPr>
          </a:p>
        </p:txBody>
      </p:sp>
      <p:sp>
        <p:nvSpPr>
          <p:cNvPr id="80" name="TextBox 79">
            <a:extLst>
              <a:ext uri="{FF2B5EF4-FFF2-40B4-BE49-F238E27FC236}">
                <a16:creationId xmlns:a16="http://schemas.microsoft.com/office/drawing/2014/main" id="{56A17771-FA5E-4C69-957C-8AAB241B0FFC}"/>
              </a:ext>
            </a:extLst>
          </p:cNvPr>
          <p:cNvSpPr txBox="1"/>
          <p:nvPr/>
        </p:nvSpPr>
        <p:spPr>
          <a:xfrm>
            <a:off x="7197496" y="2273402"/>
            <a:ext cx="3053173" cy="253916"/>
          </a:xfrm>
          <a:prstGeom prst="rect">
            <a:avLst/>
          </a:prstGeom>
          <a:noFill/>
        </p:spPr>
        <p:txBody>
          <a:bodyPr wrap="square" lIns="0" tIns="0" rIns="0" bIns="0" rtlCol="0">
            <a:spAutoFit/>
          </a:bodyPr>
          <a:lstStyle/>
          <a:p>
            <a:pPr defTabSz="685623"/>
            <a:r>
              <a:rPr lang="en-US" sz="1650" dirty="0">
                <a:solidFill>
                  <a:srgbClr val="007AC9"/>
                </a:solidFill>
                <a:latin typeface="Cambria"/>
              </a:rPr>
              <a:t>EM High-Yield Sovereign Spread</a:t>
            </a:r>
          </a:p>
        </p:txBody>
      </p:sp>
      <p:sp>
        <p:nvSpPr>
          <p:cNvPr id="82" name="TextBox 81">
            <a:extLst>
              <a:ext uri="{FF2B5EF4-FFF2-40B4-BE49-F238E27FC236}">
                <a16:creationId xmlns:a16="http://schemas.microsoft.com/office/drawing/2014/main" id="{EE63C9D7-21EE-4DC2-869A-D4961D9F9DDB}"/>
              </a:ext>
            </a:extLst>
          </p:cNvPr>
          <p:cNvSpPr txBox="1"/>
          <p:nvPr/>
        </p:nvSpPr>
        <p:spPr>
          <a:xfrm>
            <a:off x="786049" y="2253883"/>
            <a:ext cx="3954028" cy="253916"/>
          </a:xfrm>
          <a:prstGeom prst="rect">
            <a:avLst/>
          </a:prstGeom>
          <a:noFill/>
        </p:spPr>
        <p:txBody>
          <a:bodyPr wrap="square" lIns="0" tIns="0" rIns="0" bIns="0" rtlCol="0">
            <a:spAutoFit/>
          </a:bodyPr>
          <a:lstStyle/>
          <a:p>
            <a:pPr defTabSz="685623"/>
            <a:r>
              <a:rPr lang="en-US" sz="1650" dirty="0">
                <a:solidFill>
                  <a:srgbClr val="007AC9"/>
                </a:solidFill>
                <a:latin typeface="Cambria"/>
              </a:rPr>
              <a:t>EM Investment Grade Sovereign Spread</a:t>
            </a:r>
          </a:p>
        </p:txBody>
      </p:sp>
      <p:pic>
        <p:nvPicPr>
          <p:cNvPr id="84" name="Picture 83">
            <a:extLst>
              <a:ext uri="{FF2B5EF4-FFF2-40B4-BE49-F238E27FC236}">
                <a16:creationId xmlns:a16="http://schemas.microsoft.com/office/drawing/2014/main" id="{ADBC57A3-FF65-4ECE-9E88-CB9FA56FBE1B}"/>
              </a:ext>
            </a:extLst>
          </p:cNvPr>
          <p:cNvPicPr>
            <a:picLocks noChangeAspect="1"/>
          </p:cNvPicPr>
          <p:nvPr>
            <p:custDataLst>
              <p:tags r:id="rId1"/>
            </p:custDataLst>
          </p:nvPr>
        </p:nvPicPr>
        <p:blipFill>
          <a:blip r:embed="rId6"/>
          <a:stretch>
            <a:fillRect/>
          </a:stretch>
        </p:blipFill>
        <p:spPr>
          <a:xfrm>
            <a:off x="738750" y="2510820"/>
            <a:ext cx="6191859" cy="2528484"/>
          </a:xfrm>
          <a:prstGeom prst="rect">
            <a:avLst/>
          </a:prstGeom>
        </p:spPr>
      </p:pic>
      <p:pic>
        <p:nvPicPr>
          <p:cNvPr id="85" name="Picture 84">
            <a:extLst>
              <a:ext uri="{FF2B5EF4-FFF2-40B4-BE49-F238E27FC236}">
                <a16:creationId xmlns:a16="http://schemas.microsoft.com/office/drawing/2014/main" id="{4D6B7786-36F3-4109-9644-C6D71D953489}"/>
              </a:ext>
            </a:extLst>
          </p:cNvPr>
          <p:cNvPicPr preferRelativeResize="0">
            <a:picLocks/>
          </p:cNvPicPr>
          <p:nvPr>
            <p:custDataLst>
              <p:tags r:id="rId2"/>
            </p:custDataLst>
          </p:nvPr>
        </p:nvPicPr>
        <p:blipFill>
          <a:blip r:embed="rId7"/>
          <a:stretch>
            <a:fillRect/>
          </a:stretch>
        </p:blipFill>
        <p:spPr>
          <a:xfrm>
            <a:off x="7142513" y="2530338"/>
            <a:ext cx="4965712" cy="2533033"/>
          </a:xfrm>
          <a:prstGeom prst="rect">
            <a:avLst/>
          </a:prstGeom>
        </p:spPr>
      </p:pic>
      <p:pic>
        <p:nvPicPr>
          <p:cNvPr id="86" name="Picture 85">
            <a:extLst>
              <a:ext uri="{FF2B5EF4-FFF2-40B4-BE49-F238E27FC236}">
                <a16:creationId xmlns:a16="http://schemas.microsoft.com/office/drawing/2014/main" id="{31DE9D95-E1D1-4BC8-B78A-A881FA3109E8}"/>
              </a:ext>
            </a:extLst>
          </p:cNvPr>
          <p:cNvPicPr>
            <a:picLocks noChangeAspect="1"/>
          </p:cNvPicPr>
          <p:nvPr>
            <p:custDataLst>
              <p:tags r:id="rId3"/>
            </p:custDataLst>
          </p:nvPr>
        </p:nvPicPr>
        <p:blipFill>
          <a:blip r:embed="rId8"/>
          <a:stretch>
            <a:fillRect/>
          </a:stretch>
        </p:blipFill>
        <p:spPr>
          <a:xfrm>
            <a:off x="738748" y="5579242"/>
            <a:ext cx="6191861" cy="2520289"/>
          </a:xfrm>
          <a:prstGeom prst="rect">
            <a:avLst/>
          </a:prstGeom>
        </p:spPr>
      </p:pic>
      <p:pic>
        <p:nvPicPr>
          <p:cNvPr id="87" name="Picture 86">
            <a:extLst>
              <a:ext uri="{FF2B5EF4-FFF2-40B4-BE49-F238E27FC236}">
                <a16:creationId xmlns:a16="http://schemas.microsoft.com/office/drawing/2014/main" id="{53986146-0684-42DC-A915-3C9878986787}"/>
              </a:ext>
            </a:extLst>
          </p:cNvPr>
          <p:cNvPicPr preferRelativeResize="0">
            <a:picLocks/>
          </p:cNvPicPr>
          <p:nvPr>
            <p:custDataLst>
              <p:tags r:id="rId4"/>
            </p:custDataLst>
          </p:nvPr>
        </p:nvPicPr>
        <p:blipFill>
          <a:blip r:embed="rId9"/>
          <a:stretch>
            <a:fillRect/>
          </a:stretch>
        </p:blipFill>
        <p:spPr>
          <a:xfrm>
            <a:off x="7142513" y="5650987"/>
            <a:ext cx="4965712" cy="2533033"/>
          </a:xfrm>
          <a:prstGeom prst="rect">
            <a:avLst/>
          </a:prstGeom>
        </p:spPr>
      </p:pic>
      <p:grpSp>
        <p:nvGrpSpPr>
          <p:cNvPr id="88" name="Group 87">
            <a:extLst>
              <a:ext uri="{FF2B5EF4-FFF2-40B4-BE49-F238E27FC236}">
                <a16:creationId xmlns:a16="http://schemas.microsoft.com/office/drawing/2014/main" id="{B724D45C-7131-4646-9C21-1A80E318D39C}"/>
              </a:ext>
            </a:extLst>
          </p:cNvPr>
          <p:cNvGrpSpPr/>
          <p:nvPr/>
        </p:nvGrpSpPr>
        <p:grpSpPr>
          <a:xfrm>
            <a:off x="12312554" y="2590377"/>
            <a:ext cx="1031020" cy="126958"/>
            <a:chOff x="4128970" y="5499929"/>
            <a:chExt cx="1008632" cy="124201"/>
          </a:xfrm>
        </p:grpSpPr>
        <p:cxnSp>
          <p:nvCxnSpPr>
            <p:cNvPr id="89" name="Straight Connector 88">
              <a:extLst>
                <a:ext uri="{FF2B5EF4-FFF2-40B4-BE49-F238E27FC236}">
                  <a16:creationId xmlns:a16="http://schemas.microsoft.com/office/drawing/2014/main" id="{50B0398B-6406-4368-9385-0AFBECC17AC7}"/>
                </a:ext>
              </a:extLst>
            </p:cNvPr>
            <p:cNvCxnSpPr>
              <a:cxnSpLocks/>
            </p:cNvCxnSpPr>
            <p:nvPr/>
          </p:nvCxnSpPr>
          <p:spPr>
            <a:xfrm>
              <a:off x="4128970" y="5562026"/>
              <a:ext cx="184826" cy="0"/>
            </a:xfrm>
            <a:prstGeom prst="line">
              <a:avLst/>
            </a:prstGeom>
            <a:noFill/>
            <a:ln w="25400" cap="flat" cmpd="sng" algn="ctr">
              <a:solidFill>
                <a:srgbClr val="00B0F0"/>
              </a:solidFill>
              <a:prstDash val="solid"/>
              <a:tailEnd type="none"/>
            </a:ln>
            <a:effectLst/>
          </p:spPr>
        </p:cxnSp>
        <p:sp>
          <p:nvSpPr>
            <p:cNvPr id="90" name="TextBox 89">
              <a:extLst>
                <a:ext uri="{FF2B5EF4-FFF2-40B4-BE49-F238E27FC236}">
                  <a16:creationId xmlns:a16="http://schemas.microsoft.com/office/drawing/2014/main" id="{34DC8780-7D8A-4658-8ACA-2E8CFDFAFB1C}"/>
                </a:ext>
              </a:extLst>
            </p:cNvPr>
            <p:cNvSpPr txBox="1"/>
            <p:nvPr/>
          </p:nvSpPr>
          <p:spPr>
            <a:xfrm>
              <a:off x="4400551" y="5499929"/>
              <a:ext cx="737051" cy="124201"/>
            </a:xfrm>
            <a:prstGeom prst="rect">
              <a:avLst/>
            </a:prstGeom>
            <a:noFill/>
          </p:spPr>
          <p:txBody>
            <a:bodyPr wrap="none" lIns="0" tIns="0" rIns="0" bIns="0" rtlCol="0" anchor="ctr">
              <a:spAutoFit/>
            </a:bodyPr>
            <a:lstStyle/>
            <a:p>
              <a:pPr defTabSz="685623">
                <a:defRPr/>
              </a:pPr>
              <a:r>
                <a:rPr lang="en-US" sz="825" kern="0" dirty="0">
                  <a:solidFill>
                    <a:srgbClr val="000000"/>
                  </a:solidFill>
                  <a:latin typeface="Cambria"/>
                </a:rPr>
                <a:t>10-Year Average</a:t>
              </a:r>
            </a:p>
          </p:txBody>
        </p:sp>
      </p:grpSp>
      <p:sp>
        <p:nvSpPr>
          <p:cNvPr id="81" name="TextBox 80">
            <a:extLst>
              <a:ext uri="{FF2B5EF4-FFF2-40B4-BE49-F238E27FC236}">
                <a16:creationId xmlns:a16="http://schemas.microsoft.com/office/drawing/2014/main" id="{CC8232BF-E65E-49AB-9661-D2639771677B}"/>
              </a:ext>
            </a:extLst>
          </p:cNvPr>
          <p:cNvSpPr txBox="1"/>
          <p:nvPr/>
        </p:nvSpPr>
        <p:spPr>
          <a:xfrm>
            <a:off x="7197497" y="5142706"/>
            <a:ext cx="6516916" cy="253916"/>
          </a:xfrm>
          <a:prstGeom prst="rect">
            <a:avLst/>
          </a:prstGeom>
          <a:noFill/>
        </p:spPr>
        <p:txBody>
          <a:bodyPr wrap="square" lIns="0" tIns="0" rIns="0" bIns="0" rtlCol="0">
            <a:spAutoFit/>
          </a:bodyPr>
          <a:lstStyle/>
          <a:p>
            <a:pPr defTabSz="685623"/>
            <a:r>
              <a:rPr lang="en-US" sz="1650" dirty="0">
                <a:solidFill>
                  <a:srgbClr val="007AC9"/>
                </a:solidFill>
                <a:latin typeface="Cambria"/>
              </a:rPr>
              <a:t>EM Sovereign High-Yield Spread Minus US High-Yield Spread</a:t>
            </a:r>
          </a:p>
        </p:txBody>
      </p:sp>
      <p:sp>
        <p:nvSpPr>
          <p:cNvPr id="83" name="TextBox 82">
            <a:extLst>
              <a:ext uri="{FF2B5EF4-FFF2-40B4-BE49-F238E27FC236}">
                <a16:creationId xmlns:a16="http://schemas.microsoft.com/office/drawing/2014/main" id="{8C70A9BE-E193-49C3-8C16-A6BC2474A6E8}"/>
              </a:ext>
            </a:extLst>
          </p:cNvPr>
          <p:cNvSpPr txBox="1"/>
          <p:nvPr/>
        </p:nvSpPr>
        <p:spPr>
          <a:xfrm>
            <a:off x="786046" y="5070963"/>
            <a:ext cx="4896833" cy="507831"/>
          </a:xfrm>
          <a:prstGeom prst="rect">
            <a:avLst/>
          </a:prstGeom>
          <a:noFill/>
        </p:spPr>
        <p:txBody>
          <a:bodyPr wrap="square" lIns="0" tIns="0" rIns="0" bIns="0" rtlCol="0">
            <a:spAutoFit/>
          </a:bodyPr>
          <a:lstStyle/>
          <a:p>
            <a:pPr defTabSz="685623"/>
            <a:r>
              <a:rPr lang="en-US" sz="1650" dirty="0">
                <a:solidFill>
                  <a:srgbClr val="007AC9"/>
                </a:solidFill>
                <a:latin typeface="Cambria"/>
              </a:rPr>
              <a:t>EM High-Yield Sovereign Spread Minus EM Investment Grade Sovereign Spread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extLst>
              <p:ext uri="{D42A27DB-BD31-4B8C-83A1-F6EECF244321}">
                <p14:modId xmlns:p14="http://schemas.microsoft.com/office/powerpoint/2010/main" val="805458839"/>
              </p:ext>
            </p:extLst>
          </p:nvPr>
        </p:nvGraphicFramePr>
        <p:xfrm>
          <a:off x="801531" y="1592604"/>
          <a:ext cx="10780869" cy="6014698"/>
        </p:xfrm>
        <a:graphic>
          <a:graphicData uri="http://schemas.openxmlformats.org/drawingml/2006/table">
            <a:tbl>
              <a:tblPr firstRow="1" bandRow="1">
                <a:tableStyleId>{2D5ABB26-0587-4C30-8999-92F81FD0307C}</a:tableStyleId>
              </a:tblPr>
              <a:tblGrid>
                <a:gridCol w="1435849">
                  <a:extLst>
                    <a:ext uri="{9D8B030D-6E8A-4147-A177-3AD203B41FA5}">
                      <a16:colId xmlns:a16="http://schemas.microsoft.com/office/drawing/2014/main" val="20000"/>
                    </a:ext>
                  </a:extLst>
                </a:gridCol>
                <a:gridCol w="780753">
                  <a:extLst>
                    <a:ext uri="{9D8B030D-6E8A-4147-A177-3AD203B41FA5}">
                      <a16:colId xmlns:a16="http://schemas.microsoft.com/office/drawing/2014/main" val="20001"/>
                    </a:ext>
                  </a:extLst>
                </a:gridCol>
                <a:gridCol w="1405357">
                  <a:extLst>
                    <a:ext uri="{9D8B030D-6E8A-4147-A177-3AD203B41FA5}">
                      <a16:colId xmlns:a16="http://schemas.microsoft.com/office/drawing/2014/main" val="20002"/>
                    </a:ext>
                  </a:extLst>
                </a:gridCol>
                <a:gridCol w="1359158">
                  <a:extLst>
                    <a:ext uri="{9D8B030D-6E8A-4147-A177-3AD203B41FA5}">
                      <a16:colId xmlns:a16="http://schemas.microsoft.com/office/drawing/2014/main" val="20003"/>
                    </a:ext>
                  </a:extLst>
                </a:gridCol>
                <a:gridCol w="1310187">
                  <a:extLst>
                    <a:ext uri="{9D8B030D-6E8A-4147-A177-3AD203B41FA5}">
                      <a16:colId xmlns:a16="http://schemas.microsoft.com/office/drawing/2014/main" val="20004"/>
                    </a:ext>
                  </a:extLst>
                </a:gridCol>
                <a:gridCol w="1999468">
                  <a:extLst>
                    <a:ext uri="{9D8B030D-6E8A-4147-A177-3AD203B41FA5}">
                      <a16:colId xmlns:a16="http://schemas.microsoft.com/office/drawing/2014/main" val="20005"/>
                    </a:ext>
                  </a:extLst>
                </a:gridCol>
                <a:gridCol w="2490097">
                  <a:extLst>
                    <a:ext uri="{9D8B030D-6E8A-4147-A177-3AD203B41FA5}">
                      <a16:colId xmlns:a16="http://schemas.microsoft.com/office/drawing/2014/main" val="20006"/>
                    </a:ext>
                  </a:extLst>
                </a:gridCol>
              </a:tblGrid>
              <a:tr h="483418">
                <a:tc>
                  <a:txBody>
                    <a:bodyPr/>
                    <a:lstStyle/>
                    <a:p>
                      <a:pPr marL="121285">
                        <a:lnSpc>
                          <a:spcPct val="100000"/>
                        </a:lnSpc>
                        <a:spcBef>
                          <a:spcPts val="530"/>
                        </a:spcBef>
                      </a:pPr>
                      <a:r>
                        <a:rPr sz="1200" b="1" spc="10" dirty="0">
                          <a:latin typeface="Cambria"/>
                          <a:cs typeface="Cambria"/>
                        </a:rPr>
                        <a:t>Countries</a:t>
                      </a:r>
                      <a:endParaRPr sz="1200">
                        <a:latin typeface="Cambria"/>
                        <a:cs typeface="Cambria"/>
                      </a:endParaRPr>
                    </a:p>
                  </a:txBody>
                  <a:tcPr marL="0" marR="0" marT="75710" marB="0">
                    <a:lnL w="12700">
                      <a:solidFill>
                        <a:srgbClr val="000000"/>
                      </a:solidFill>
                      <a:prstDash val="solid"/>
                    </a:lnL>
                    <a:lnT w="1270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T w="12700">
                      <a:solidFill>
                        <a:srgbClr val="000000"/>
                      </a:solidFill>
                      <a:prstDash val="solid"/>
                    </a:lnT>
                    <a:lnB w="19050">
                      <a:solidFill>
                        <a:srgbClr val="000000"/>
                      </a:solidFill>
                      <a:prstDash val="solid"/>
                    </a:lnB>
                  </a:tcPr>
                </a:tc>
                <a:tc>
                  <a:txBody>
                    <a:bodyPr/>
                    <a:lstStyle/>
                    <a:p>
                      <a:pPr marL="34290" algn="ctr">
                        <a:lnSpc>
                          <a:spcPct val="100000"/>
                        </a:lnSpc>
                        <a:spcBef>
                          <a:spcPts val="530"/>
                        </a:spcBef>
                      </a:pPr>
                      <a:r>
                        <a:rPr sz="1200" b="1" spc="15" dirty="0">
                          <a:latin typeface="Cambria"/>
                          <a:cs typeface="Cambria"/>
                        </a:rPr>
                        <a:t>Pr(default)</a:t>
                      </a:r>
                      <a:endParaRPr sz="1200">
                        <a:latin typeface="Cambria"/>
                        <a:cs typeface="Cambria"/>
                      </a:endParaRPr>
                    </a:p>
                  </a:txBody>
                  <a:tcPr marL="0" marR="0" marT="75710" marB="0">
                    <a:lnT w="12700">
                      <a:solidFill>
                        <a:srgbClr val="000000"/>
                      </a:solidFill>
                      <a:prstDash val="solid"/>
                    </a:lnT>
                    <a:lnB w="19050">
                      <a:solidFill>
                        <a:srgbClr val="000000"/>
                      </a:solidFill>
                      <a:prstDash val="solid"/>
                    </a:lnB>
                  </a:tcPr>
                </a:tc>
                <a:tc>
                  <a:txBody>
                    <a:bodyPr/>
                    <a:lstStyle/>
                    <a:p>
                      <a:pPr algn="ctr">
                        <a:lnSpc>
                          <a:spcPct val="100000"/>
                        </a:lnSpc>
                        <a:spcBef>
                          <a:spcPts val="530"/>
                        </a:spcBef>
                      </a:pPr>
                      <a:r>
                        <a:rPr sz="1200" b="1" spc="15" dirty="0">
                          <a:latin typeface="Cambria"/>
                          <a:cs typeface="Cambria"/>
                        </a:rPr>
                        <a:t>Average</a:t>
                      </a:r>
                      <a:r>
                        <a:rPr sz="1200" b="1" spc="-20" dirty="0">
                          <a:latin typeface="Cambria"/>
                          <a:cs typeface="Cambria"/>
                        </a:rPr>
                        <a:t> </a:t>
                      </a:r>
                      <a:r>
                        <a:rPr sz="1200" b="1" spc="20" dirty="0">
                          <a:latin typeface="Cambria"/>
                          <a:cs typeface="Cambria"/>
                        </a:rPr>
                        <a:t>Px</a:t>
                      </a:r>
                      <a:endParaRPr sz="1200">
                        <a:latin typeface="Cambria"/>
                        <a:cs typeface="Cambria"/>
                      </a:endParaRPr>
                    </a:p>
                  </a:txBody>
                  <a:tcPr marL="0" marR="0" marT="75710" marB="0">
                    <a:lnT w="12700">
                      <a:solidFill>
                        <a:srgbClr val="000000"/>
                      </a:solidFill>
                      <a:prstDash val="solid"/>
                    </a:lnT>
                    <a:lnB w="19050">
                      <a:solidFill>
                        <a:srgbClr val="000000"/>
                      </a:solidFill>
                      <a:prstDash val="solid"/>
                    </a:lnB>
                  </a:tcPr>
                </a:tc>
                <a:tc>
                  <a:txBody>
                    <a:bodyPr/>
                    <a:lstStyle/>
                    <a:p>
                      <a:pPr marL="41275" algn="ctr">
                        <a:lnSpc>
                          <a:spcPct val="100000"/>
                        </a:lnSpc>
                        <a:spcBef>
                          <a:spcPts val="530"/>
                        </a:spcBef>
                      </a:pPr>
                      <a:r>
                        <a:rPr sz="1200" b="1" spc="15" dirty="0">
                          <a:latin typeface="Cambria"/>
                          <a:cs typeface="Cambria"/>
                        </a:rPr>
                        <a:t>Recover</a:t>
                      </a:r>
                      <a:r>
                        <a:rPr sz="1200" b="1" spc="-10" dirty="0">
                          <a:latin typeface="Cambria"/>
                          <a:cs typeface="Cambria"/>
                        </a:rPr>
                        <a:t> </a:t>
                      </a:r>
                      <a:r>
                        <a:rPr sz="1200" b="1" spc="15" dirty="0">
                          <a:latin typeface="Cambria"/>
                          <a:cs typeface="Cambria"/>
                        </a:rPr>
                        <a:t>Px</a:t>
                      </a:r>
                      <a:endParaRPr sz="1200">
                        <a:latin typeface="Cambria"/>
                        <a:cs typeface="Cambria"/>
                      </a:endParaRPr>
                    </a:p>
                  </a:txBody>
                  <a:tcPr marL="0" marR="0" marT="75710" marB="0">
                    <a:lnT w="12700">
                      <a:solidFill>
                        <a:srgbClr val="000000"/>
                      </a:solidFill>
                      <a:prstDash val="solid"/>
                    </a:lnT>
                    <a:lnB w="19050">
                      <a:solidFill>
                        <a:srgbClr val="000000"/>
                      </a:solidFill>
                      <a:prstDash val="solid"/>
                    </a:lnB>
                  </a:tcPr>
                </a:tc>
                <a:tc>
                  <a:txBody>
                    <a:bodyPr/>
                    <a:lstStyle/>
                    <a:p>
                      <a:pPr marL="31115" algn="ctr">
                        <a:lnSpc>
                          <a:spcPct val="100000"/>
                        </a:lnSpc>
                        <a:spcBef>
                          <a:spcPts val="530"/>
                        </a:spcBef>
                      </a:pPr>
                      <a:r>
                        <a:rPr sz="1200" b="1" spc="20" dirty="0">
                          <a:latin typeface="Cambria"/>
                          <a:cs typeface="Cambria"/>
                        </a:rPr>
                        <a:t>Benchmark</a:t>
                      </a:r>
                      <a:r>
                        <a:rPr sz="1200" b="1" spc="-5" dirty="0">
                          <a:latin typeface="Cambria"/>
                          <a:cs typeface="Cambria"/>
                        </a:rPr>
                        <a:t> </a:t>
                      </a:r>
                      <a:r>
                        <a:rPr sz="1200" b="1" spc="15" dirty="0">
                          <a:latin typeface="Cambria"/>
                          <a:cs typeface="Cambria"/>
                        </a:rPr>
                        <a:t>MV%</a:t>
                      </a:r>
                      <a:endParaRPr sz="1200">
                        <a:latin typeface="Cambria"/>
                        <a:cs typeface="Cambria"/>
                      </a:endParaRPr>
                    </a:p>
                  </a:txBody>
                  <a:tcPr marL="0" marR="0" marT="75710" marB="0">
                    <a:lnT w="12700">
                      <a:solidFill>
                        <a:srgbClr val="000000"/>
                      </a:solidFill>
                      <a:prstDash val="solid"/>
                    </a:lnT>
                    <a:lnB w="19050">
                      <a:solidFill>
                        <a:srgbClr val="000000"/>
                      </a:solidFill>
                      <a:prstDash val="solid"/>
                    </a:lnB>
                  </a:tcPr>
                </a:tc>
                <a:tc>
                  <a:txBody>
                    <a:bodyPr/>
                    <a:lstStyle/>
                    <a:p>
                      <a:pPr marL="53340" algn="ctr">
                        <a:lnSpc>
                          <a:spcPct val="100000"/>
                        </a:lnSpc>
                        <a:spcBef>
                          <a:spcPts val="530"/>
                        </a:spcBef>
                      </a:pPr>
                      <a:r>
                        <a:rPr sz="1200" b="1" spc="25" dirty="0">
                          <a:latin typeface="Cambria"/>
                          <a:cs typeface="Cambria"/>
                        </a:rPr>
                        <a:t>Expected</a:t>
                      </a:r>
                      <a:r>
                        <a:rPr sz="1200" b="1" spc="20" dirty="0">
                          <a:latin typeface="Cambria"/>
                          <a:cs typeface="Cambria"/>
                        </a:rPr>
                        <a:t> </a:t>
                      </a:r>
                      <a:r>
                        <a:rPr sz="1200" b="1" spc="5" dirty="0">
                          <a:latin typeface="Cambria"/>
                          <a:cs typeface="Cambria"/>
                        </a:rPr>
                        <a:t>loss</a:t>
                      </a:r>
                      <a:r>
                        <a:rPr sz="1200" b="1" spc="20" dirty="0">
                          <a:latin typeface="Cambria"/>
                          <a:cs typeface="Cambria"/>
                        </a:rPr>
                        <a:t> </a:t>
                      </a:r>
                      <a:r>
                        <a:rPr sz="1200" b="1" spc="10" dirty="0">
                          <a:latin typeface="Cambria"/>
                          <a:cs typeface="Cambria"/>
                        </a:rPr>
                        <a:t>(Mkt</a:t>
                      </a:r>
                      <a:r>
                        <a:rPr sz="1200" b="1" spc="30" dirty="0">
                          <a:latin typeface="Cambria"/>
                          <a:cs typeface="Cambria"/>
                        </a:rPr>
                        <a:t> </a:t>
                      </a:r>
                      <a:r>
                        <a:rPr sz="1200" b="1" spc="10" dirty="0">
                          <a:latin typeface="Cambria"/>
                          <a:cs typeface="Cambria"/>
                        </a:rPr>
                        <a:t>Cap)</a:t>
                      </a:r>
                      <a:endParaRPr sz="1200" dirty="0">
                        <a:latin typeface="Cambria"/>
                        <a:cs typeface="Cambria"/>
                      </a:endParaRPr>
                    </a:p>
                  </a:txBody>
                  <a:tcPr marL="0" marR="0" marT="75710" marB="0">
                    <a:lnR w="12700">
                      <a:solidFill>
                        <a:srgbClr val="000000"/>
                      </a:solidFill>
                      <a:prstDash val="solid"/>
                    </a:lnR>
                    <a:lnT w="12700">
                      <a:solidFill>
                        <a:srgbClr val="000000"/>
                      </a:solidFill>
                      <a:prstDash val="solid"/>
                    </a:lnT>
                    <a:lnB w="19050">
                      <a:solidFill>
                        <a:srgbClr val="000000"/>
                      </a:solidFill>
                      <a:prstDash val="solid"/>
                    </a:lnB>
                  </a:tcPr>
                </a:tc>
                <a:extLst>
                  <a:ext uri="{0D108BD9-81ED-4DB2-BD59-A6C34878D82A}">
                    <a16:rowId xmlns:a16="http://schemas.microsoft.com/office/drawing/2014/main" val="10000"/>
                  </a:ext>
                </a:extLst>
              </a:tr>
              <a:tr h="350633">
                <a:tc>
                  <a:txBody>
                    <a:bodyPr/>
                    <a:lstStyle/>
                    <a:p>
                      <a:pPr marL="121285">
                        <a:lnSpc>
                          <a:spcPct val="100000"/>
                        </a:lnSpc>
                        <a:spcBef>
                          <a:spcPts val="200"/>
                        </a:spcBef>
                      </a:pPr>
                      <a:r>
                        <a:rPr sz="1200" spc="10" dirty="0">
                          <a:latin typeface="Cambria"/>
                          <a:cs typeface="Cambria"/>
                        </a:rPr>
                        <a:t>EMBIG</a:t>
                      </a:r>
                      <a:endParaRPr sz="1200">
                        <a:latin typeface="Cambria"/>
                        <a:cs typeface="Cambria"/>
                      </a:endParaRPr>
                    </a:p>
                  </a:txBody>
                  <a:tcPr marL="0" marR="0" marT="28570" marB="0">
                    <a:lnL w="12700">
                      <a:solidFill>
                        <a:srgbClr val="000000"/>
                      </a:solidFill>
                      <a:prstDash val="solid"/>
                    </a:lnL>
                    <a:lnT w="19050">
                      <a:solidFill>
                        <a:srgbClr val="000000"/>
                      </a:solidFill>
                      <a:prstDash val="solid"/>
                    </a:lnT>
                    <a:solidFill>
                      <a:srgbClr val="D9D9D9"/>
                    </a:solidFill>
                  </a:tcPr>
                </a:tc>
                <a:tc>
                  <a:txBody>
                    <a:bodyPr/>
                    <a:lstStyle/>
                    <a:p>
                      <a:pPr>
                        <a:lnSpc>
                          <a:spcPct val="100000"/>
                        </a:lnSpc>
                      </a:pPr>
                      <a:endParaRPr sz="1000">
                        <a:latin typeface="Times New Roman"/>
                        <a:cs typeface="Times New Roman"/>
                      </a:endParaRPr>
                    </a:p>
                  </a:txBody>
                  <a:tcPr marL="0" marR="0" marT="0" marB="0">
                    <a:lnT w="19050">
                      <a:solidFill>
                        <a:srgbClr val="000000"/>
                      </a:solidFill>
                      <a:prstDash val="solid"/>
                    </a:lnT>
                    <a:solidFill>
                      <a:srgbClr val="D9D9D9"/>
                    </a:solidFill>
                  </a:tcPr>
                </a:tc>
                <a:tc>
                  <a:txBody>
                    <a:bodyPr/>
                    <a:lstStyle/>
                    <a:p>
                      <a:pPr>
                        <a:lnSpc>
                          <a:spcPct val="100000"/>
                        </a:lnSpc>
                      </a:pPr>
                      <a:endParaRPr sz="1000">
                        <a:latin typeface="Times New Roman"/>
                        <a:cs typeface="Times New Roman"/>
                      </a:endParaRPr>
                    </a:p>
                  </a:txBody>
                  <a:tcPr marL="0" marR="0" marT="0" marB="0">
                    <a:lnT w="19050">
                      <a:solidFill>
                        <a:srgbClr val="000000"/>
                      </a:solidFill>
                      <a:prstDash val="solid"/>
                    </a:lnT>
                    <a:solidFill>
                      <a:srgbClr val="D9D9D9"/>
                    </a:solidFill>
                  </a:tcPr>
                </a:tc>
                <a:tc>
                  <a:txBody>
                    <a:bodyPr/>
                    <a:lstStyle/>
                    <a:p>
                      <a:pPr>
                        <a:lnSpc>
                          <a:spcPct val="100000"/>
                        </a:lnSpc>
                      </a:pPr>
                      <a:endParaRPr sz="1000">
                        <a:latin typeface="Times New Roman"/>
                        <a:cs typeface="Times New Roman"/>
                      </a:endParaRPr>
                    </a:p>
                  </a:txBody>
                  <a:tcPr marL="0" marR="0" marT="0" marB="0">
                    <a:lnT w="19050">
                      <a:solidFill>
                        <a:srgbClr val="000000"/>
                      </a:solidFill>
                      <a:prstDash val="solid"/>
                    </a:lnT>
                    <a:solidFill>
                      <a:srgbClr val="D9D9D9"/>
                    </a:solidFill>
                  </a:tcPr>
                </a:tc>
                <a:tc>
                  <a:txBody>
                    <a:bodyPr/>
                    <a:lstStyle/>
                    <a:p>
                      <a:pPr>
                        <a:lnSpc>
                          <a:spcPct val="100000"/>
                        </a:lnSpc>
                      </a:pPr>
                      <a:endParaRPr sz="1000">
                        <a:latin typeface="Times New Roman"/>
                        <a:cs typeface="Times New Roman"/>
                      </a:endParaRPr>
                    </a:p>
                  </a:txBody>
                  <a:tcPr marL="0" marR="0" marT="0" marB="0">
                    <a:lnT w="19050">
                      <a:solidFill>
                        <a:srgbClr val="000000"/>
                      </a:solidFill>
                      <a:prstDash val="solid"/>
                    </a:lnT>
                    <a:solidFill>
                      <a:srgbClr val="D9D9D9"/>
                    </a:solidFill>
                  </a:tcPr>
                </a:tc>
                <a:tc>
                  <a:txBody>
                    <a:bodyPr/>
                    <a:lstStyle/>
                    <a:p>
                      <a:pPr>
                        <a:lnSpc>
                          <a:spcPct val="100000"/>
                        </a:lnSpc>
                      </a:pPr>
                      <a:endParaRPr sz="1000">
                        <a:latin typeface="Times New Roman"/>
                        <a:cs typeface="Times New Roman"/>
                      </a:endParaRPr>
                    </a:p>
                  </a:txBody>
                  <a:tcPr marL="0" marR="0" marT="0" marB="0">
                    <a:lnT w="19050">
                      <a:solidFill>
                        <a:srgbClr val="000000"/>
                      </a:solidFill>
                      <a:prstDash val="solid"/>
                    </a:lnT>
                  </a:tcPr>
                </a:tc>
                <a:tc>
                  <a:txBody>
                    <a:bodyPr/>
                    <a:lstStyle/>
                    <a:p>
                      <a:pPr>
                        <a:lnSpc>
                          <a:spcPct val="100000"/>
                        </a:lnSpc>
                      </a:pPr>
                      <a:endParaRPr sz="1000">
                        <a:latin typeface="Times New Roman"/>
                        <a:cs typeface="Times New Roman"/>
                      </a:endParaRPr>
                    </a:p>
                  </a:txBody>
                  <a:tcPr marL="0" marR="0" marT="0" marB="0">
                    <a:lnR w="12700">
                      <a:solidFill>
                        <a:srgbClr val="000000"/>
                      </a:solidFill>
                      <a:prstDash val="solid"/>
                    </a:lnR>
                    <a:lnT w="19050">
                      <a:solidFill>
                        <a:srgbClr val="000000"/>
                      </a:solidFill>
                      <a:prstDash val="solid"/>
                    </a:lnT>
                  </a:tcPr>
                </a:tc>
                <a:extLst>
                  <a:ext uri="{0D108BD9-81ED-4DB2-BD59-A6C34878D82A}">
                    <a16:rowId xmlns:a16="http://schemas.microsoft.com/office/drawing/2014/main" val="10001"/>
                  </a:ext>
                </a:extLst>
              </a:tr>
              <a:tr h="353745">
                <a:tc>
                  <a:txBody>
                    <a:bodyPr/>
                    <a:lstStyle/>
                    <a:p>
                      <a:pPr marL="121285">
                        <a:lnSpc>
                          <a:spcPct val="100000"/>
                        </a:lnSpc>
                        <a:spcBef>
                          <a:spcPts val="175"/>
                        </a:spcBef>
                      </a:pPr>
                      <a:r>
                        <a:rPr sz="1200" spc="-5" dirty="0">
                          <a:latin typeface="Cambria"/>
                          <a:cs typeface="Cambria"/>
                        </a:rPr>
                        <a:t>Argentina</a:t>
                      </a:r>
                      <a:endParaRPr sz="1200">
                        <a:latin typeface="Cambria"/>
                        <a:cs typeface="Cambria"/>
                      </a:endParaRPr>
                    </a:p>
                  </a:txBody>
                  <a:tcPr marL="0" marR="0" marT="24998" marB="0">
                    <a:lnL w="12700">
                      <a:solidFill>
                        <a:srgbClr val="000000"/>
                      </a:solidFill>
                      <a:prstDash val="solid"/>
                    </a:lnL>
                    <a:solidFill>
                      <a:srgbClr val="D9D9D9"/>
                    </a:solidFill>
                  </a:tcPr>
                </a:tc>
                <a:tc>
                  <a:txBody>
                    <a:bodyPr/>
                    <a:lstStyle/>
                    <a:p>
                      <a:pPr marR="144145" algn="r">
                        <a:lnSpc>
                          <a:spcPct val="100000"/>
                        </a:lnSpc>
                        <a:spcBef>
                          <a:spcPts val="175"/>
                        </a:spcBef>
                      </a:pPr>
                      <a:r>
                        <a:rPr sz="1200" spc="10" dirty="0">
                          <a:latin typeface="Cambria"/>
                          <a:cs typeface="Cambria"/>
                        </a:rPr>
                        <a:t>AR</a:t>
                      </a:r>
                      <a:endParaRPr sz="1200">
                        <a:latin typeface="Cambria"/>
                        <a:cs typeface="Cambria"/>
                      </a:endParaRPr>
                    </a:p>
                  </a:txBody>
                  <a:tcPr marL="0" marR="0" marT="24998" marB="0">
                    <a:solidFill>
                      <a:srgbClr val="D9D9D9"/>
                    </a:solidFill>
                  </a:tcPr>
                </a:tc>
                <a:tc>
                  <a:txBody>
                    <a:bodyPr/>
                    <a:lstStyle/>
                    <a:p>
                      <a:pPr marL="36830" algn="ctr">
                        <a:lnSpc>
                          <a:spcPct val="100000"/>
                        </a:lnSpc>
                        <a:spcBef>
                          <a:spcPts val="175"/>
                        </a:spcBef>
                      </a:pPr>
                      <a:r>
                        <a:rPr sz="1200" spc="5" dirty="0">
                          <a:solidFill>
                            <a:srgbClr val="0000FF"/>
                          </a:solidFill>
                          <a:latin typeface="Cambria"/>
                          <a:cs typeface="Cambria"/>
                        </a:rPr>
                        <a:t>40%</a:t>
                      </a:r>
                      <a:endParaRPr sz="1200">
                        <a:latin typeface="Cambria"/>
                        <a:cs typeface="Cambria"/>
                      </a:endParaRPr>
                    </a:p>
                  </a:txBody>
                  <a:tcPr marL="0" marR="0" marT="24998" marB="0">
                    <a:solidFill>
                      <a:srgbClr val="D9D9D9"/>
                    </a:solidFill>
                  </a:tcPr>
                </a:tc>
                <a:tc>
                  <a:txBody>
                    <a:bodyPr/>
                    <a:lstStyle/>
                    <a:p>
                      <a:pPr marR="5080" algn="ctr">
                        <a:lnSpc>
                          <a:spcPct val="100000"/>
                        </a:lnSpc>
                        <a:spcBef>
                          <a:spcPts val="175"/>
                        </a:spcBef>
                      </a:pPr>
                      <a:r>
                        <a:rPr sz="1200" spc="10" dirty="0">
                          <a:solidFill>
                            <a:srgbClr val="0000FF"/>
                          </a:solidFill>
                          <a:latin typeface="Cambria"/>
                          <a:cs typeface="Cambria"/>
                        </a:rPr>
                        <a:t>24</a:t>
                      </a:r>
                      <a:endParaRPr sz="1200">
                        <a:latin typeface="Cambria"/>
                        <a:cs typeface="Cambria"/>
                      </a:endParaRPr>
                    </a:p>
                  </a:txBody>
                  <a:tcPr marL="0" marR="0" marT="24998" marB="0">
                    <a:solidFill>
                      <a:srgbClr val="D9D9D9"/>
                    </a:solidFill>
                  </a:tcPr>
                </a:tc>
                <a:tc>
                  <a:txBody>
                    <a:bodyPr/>
                    <a:lstStyle/>
                    <a:p>
                      <a:pPr marL="57150" algn="ctr">
                        <a:lnSpc>
                          <a:spcPct val="100000"/>
                        </a:lnSpc>
                        <a:spcBef>
                          <a:spcPts val="175"/>
                        </a:spcBef>
                      </a:pPr>
                      <a:r>
                        <a:rPr sz="1200" spc="10" dirty="0">
                          <a:solidFill>
                            <a:srgbClr val="0000FF"/>
                          </a:solidFill>
                          <a:latin typeface="Cambria"/>
                          <a:cs typeface="Cambria"/>
                        </a:rPr>
                        <a:t>25</a:t>
                      </a:r>
                      <a:endParaRPr sz="1200">
                        <a:latin typeface="Cambria"/>
                        <a:cs typeface="Cambria"/>
                      </a:endParaRPr>
                    </a:p>
                  </a:txBody>
                  <a:tcPr marL="0" marR="0" marT="24998" marB="0">
                    <a:solidFill>
                      <a:srgbClr val="D9D9D9"/>
                    </a:solidFill>
                  </a:tcPr>
                </a:tc>
                <a:tc>
                  <a:txBody>
                    <a:bodyPr/>
                    <a:lstStyle/>
                    <a:p>
                      <a:pPr marL="40640" algn="ctr">
                        <a:lnSpc>
                          <a:spcPct val="100000"/>
                        </a:lnSpc>
                        <a:spcBef>
                          <a:spcPts val="260"/>
                        </a:spcBef>
                      </a:pPr>
                      <a:r>
                        <a:rPr sz="1200" spc="10" dirty="0">
                          <a:latin typeface="Cambria"/>
                          <a:cs typeface="Cambria"/>
                        </a:rPr>
                        <a:t>1.04%</a:t>
                      </a:r>
                      <a:endParaRPr sz="1200">
                        <a:latin typeface="Cambria"/>
                        <a:cs typeface="Cambria"/>
                      </a:endParaRPr>
                    </a:p>
                  </a:txBody>
                  <a:tcPr marL="0" marR="0" marT="37140" marB="0"/>
                </a:tc>
                <a:tc>
                  <a:txBody>
                    <a:bodyPr/>
                    <a:lstStyle/>
                    <a:p>
                      <a:pPr marL="53340" algn="ctr">
                        <a:lnSpc>
                          <a:spcPct val="100000"/>
                        </a:lnSpc>
                        <a:spcBef>
                          <a:spcPts val="260"/>
                        </a:spcBef>
                      </a:pPr>
                      <a:r>
                        <a:rPr sz="1200" spc="5" dirty="0">
                          <a:latin typeface="Cambria"/>
                          <a:cs typeface="Cambria"/>
                        </a:rPr>
                        <a:t>0.0001</a:t>
                      </a:r>
                      <a:endParaRPr sz="1200">
                        <a:latin typeface="Cambria"/>
                        <a:cs typeface="Cambria"/>
                      </a:endParaRPr>
                    </a:p>
                  </a:txBody>
                  <a:tcPr marL="0" marR="0" marT="37140" marB="0">
                    <a:lnR w="12700">
                      <a:solidFill>
                        <a:srgbClr val="000000"/>
                      </a:solidFill>
                      <a:prstDash val="solid"/>
                    </a:lnR>
                  </a:tcPr>
                </a:tc>
                <a:extLst>
                  <a:ext uri="{0D108BD9-81ED-4DB2-BD59-A6C34878D82A}">
                    <a16:rowId xmlns:a16="http://schemas.microsoft.com/office/drawing/2014/main" val="10002"/>
                  </a:ext>
                </a:extLst>
              </a:tr>
              <a:tr h="345445">
                <a:tc>
                  <a:txBody>
                    <a:bodyPr/>
                    <a:lstStyle/>
                    <a:p>
                      <a:pPr marL="121285">
                        <a:lnSpc>
                          <a:spcPct val="100000"/>
                        </a:lnSpc>
                        <a:spcBef>
                          <a:spcPts val="135"/>
                        </a:spcBef>
                      </a:pPr>
                      <a:r>
                        <a:rPr sz="1200" spc="30" dirty="0">
                          <a:latin typeface="Cambria"/>
                          <a:cs typeface="Cambria"/>
                        </a:rPr>
                        <a:t>Bolivia</a:t>
                      </a:r>
                      <a:endParaRPr sz="1200">
                        <a:latin typeface="Cambria"/>
                        <a:cs typeface="Cambria"/>
                      </a:endParaRPr>
                    </a:p>
                  </a:txBody>
                  <a:tcPr marL="0" marR="0" marT="19285" marB="0">
                    <a:lnL w="12700">
                      <a:solidFill>
                        <a:srgbClr val="000000"/>
                      </a:solidFill>
                      <a:prstDash val="solid"/>
                    </a:lnL>
                    <a:solidFill>
                      <a:srgbClr val="D9D9D9"/>
                    </a:solidFill>
                  </a:tcPr>
                </a:tc>
                <a:tc>
                  <a:txBody>
                    <a:bodyPr/>
                    <a:lstStyle/>
                    <a:p>
                      <a:pPr marR="149860" algn="r">
                        <a:lnSpc>
                          <a:spcPct val="100000"/>
                        </a:lnSpc>
                        <a:spcBef>
                          <a:spcPts val="135"/>
                        </a:spcBef>
                      </a:pPr>
                      <a:r>
                        <a:rPr sz="1200" spc="15" dirty="0">
                          <a:latin typeface="Cambria"/>
                          <a:cs typeface="Cambria"/>
                        </a:rPr>
                        <a:t>BO</a:t>
                      </a:r>
                      <a:endParaRPr sz="1200">
                        <a:latin typeface="Cambria"/>
                        <a:cs typeface="Cambria"/>
                      </a:endParaRPr>
                    </a:p>
                  </a:txBody>
                  <a:tcPr marL="0" marR="0" marT="19285" marB="0">
                    <a:solidFill>
                      <a:srgbClr val="D9D9D9"/>
                    </a:solidFill>
                  </a:tcPr>
                </a:tc>
                <a:tc>
                  <a:txBody>
                    <a:bodyPr/>
                    <a:lstStyle/>
                    <a:p>
                      <a:pPr marL="36830" algn="ctr">
                        <a:lnSpc>
                          <a:spcPct val="100000"/>
                        </a:lnSpc>
                        <a:spcBef>
                          <a:spcPts val="135"/>
                        </a:spcBef>
                      </a:pPr>
                      <a:r>
                        <a:rPr sz="1200" spc="5" dirty="0">
                          <a:solidFill>
                            <a:srgbClr val="0000FF"/>
                          </a:solidFill>
                          <a:latin typeface="Cambria"/>
                          <a:cs typeface="Cambria"/>
                        </a:rPr>
                        <a:t>10%</a:t>
                      </a:r>
                      <a:endParaRPr sz="1200">
                        <a:latin typeface="Cambria"/>
                        <a:cs typeface="Cambria"/>
                      </a:endParaRPr>
                    </a:p>
                  </a:txBody>
                  <a:tcPr marL="0" marR="0" marT="19285" marB="0">
                    <a:solidFill>
                      <a:srgbClr val="D9D9D9"/>
                    </a:solidFill>
                  </a:tcPr>
                </a:tc>
                <a:tc>
                  <a:txBody>
                    <a:bodyPr/>
                    <a:lstStyle/>
                    <a:p>
                      <a:pPr marR="5080" algn="ctr">
                        <a:lnSpc>
                          <a:spcPct val="100000"/>
                        </a:lnSpc>
                        <a:spcBef>
                          <a:spcPts val="135"/>
                        </a:spcBef>
                      </a:pPr>
                      <a:r>
                        <a:rPr sz="1200" spc="10" dirty="0">
                          <a:solidFill>
                            <a:srgbClr val="0000FF"/>
                          </a:solidFill>
                          <a:latin typeface="Cambria"/>
                          <a:cs typeface="Cambria"/>
                        </a:rPr>
                        <a:t>85</a:t>
                      </a:r>
                      <a:endParaRPr sz="1200">
                        <a:latin typeface="Cambria"/>
                        <a:cs typeface="Cambria"/>
                      </a:endParaRPr>
                    </a:p>
                  </a:txBody>
                  <a:tcPr marL="0" marR="0" marT="19285" marB="0">
                    <a:solidFill>
                      <a:srgbClr val="D9D9D9"/>
                    </a:solidFill>
                  </a:tcPr>
                </a:tc>
                <a:tc>
                  <a:txBody>
                    <a:bodyPr/>
                    <a:lstStyle/>
                    <a:p>
                      <a:pPr marL="57150" algn="ctr">
                        <a:lnSpc>
                          <a:spcPct val="100000"/>
                        </a:lnSpc>
                        <a:spcBef>
                          <a:spcPts val="135"/>
                        </a:spcBef>
                      </a:pPr>
                      <a:r>
                        <a:rPr sz="1200" spc="10" dirty="0">
                          <a:solidFill>
                            <a:srgbClr val="0000FF"/>
                          </a:solidFill>
                          <a:latin typeface="Cambria"/>
                          <a:cs typeface="Cambria"/>
                        </a:rPr>
                        <a:t>55</a:t>
                      </a:r>
                      <a:endParaRPr sz="1200">
                        <a:latin typeface="Cambria"/>
                        <a:cs typeface="Cambria"/>
                      </a:endParaRPr>
                    </a:p>
                  </a:txBody>
                  <a:tcPr marL="0" marR="0" marT="19285" marB="0">
                    <a:solidFill>
                      <a:srgbClr val="D9D9D9"/>
                    </a:solidFill>
                  </a:tcPr>
                </a:tc>
                <a:tc>
                  <a:txBody>
                    <a:bodyPr/>
                    <a:lstStyle/>
                    <a:p>
                      <a:pPr marL="40640" algn="ctr">
                        <a:lnSpc>
                          <a:spcPct val="100000"/>
                        </a:lnSpc>
                        <a:spcBef>
                          <a:spcPts val="220"/>
                        </a:spcBef>
                      </a:pPr>
                      <a:r>
                        <a:rPr sz="1200" spc="10" dirty="0">
                          <a:latin typeface="Cambria"/>
                          <a:cs typeface="Cambria"/>
                        </a:rPr>
                        <a:t>0.26%</a:t>
                      </a:r>
                      <a:endParaRPr sz="1200">
                        <a:latin typeface="Cambria"/>
                        <a:cs typeface="Cambria"/>
                      </a:endParaRPr>
                    </a:p>
                  </a:txBody>
                  <a:tcPr marL="0" marR="0" marT="31427" marB="0"/>
                </a:tc>
                <a:tc>
                  <a:txBody>
                    <a:bodyPr/>
                    <a:lstStyle/>
                    <a:p>
                      <a:pPr marL="53340" algn="ctr">
                        <a:lnSpc>
                          <a:spcPct val="100000"/>
                        </a:lnSpc>
                        <a:spcBef>
                          <a:spcPts val="220"/>
                        </a:spcBef>
                      </a:pPr>
                      <a:r>
                        <a:rPr sz="1200" dirty="0">
                          <a:latin typeface="Cambria"/>
                          <a:cs typeface="Cambria"/>
                        </a:rPr>
                        <a:t>-0.0001</a:t>
                      </a:r>
                      <a:endParaRPr sz="1200">
                        <a:latin typeface="Cambria"/>
                        <a:cs typeface="Cambria"/>
                      </a:endParaRPr>
                    </a:p>
                  </a:txBody>
                  <a:tcPr marL="0" marR="0" marT="31427" marB="0">
                    <a:lnR w="12700">
                      <a:solidFill>
                        <a:srgbClr val="000000"/>
                      </a:solidFill>
                      <a:prstDash val="solid"/>
                    </a:lnR>
                  </a:tcPr>
                </a:tc>
                <a:extLst>
                  <a:ext uri="{0D108BD9-81ED-4DB2-BD59-A6C34878D82A}">
                    <a16:rowId xmlns:a16="http://schemas.microsoft.com/office/drawing/2014/main" val="10003"/>
                  </a:ext>
                </a:extLst>
              </a:tr>
              <a:tr h="345445">
                <a:tc>
                  <a:txBody>
                    <a:bodyPr/>
                    <a:lstStyle/>
                    <a:p>
                      <a:pPr marL="121285">
                        <a:lnSpc>
                          <a:spcPct val="100000"/>
                        </a:lnSpc>
                        <a:spcBef>
                          <a:spcPts val="135"/>
                        </a:spcBef>
                      </a:pPr>
                      <a:r>
                        <a:rPr sz="1200" spc="5" dirty="0">
                          <a:latin typeface="Cambria"/>
                          <a:cs typeface="Cambria"/>
                        </a:rPr>
                        <a:t>Ecuador</a:t>
                      </a:r>
                      <a:endParaRPr sz="1200">
                        <a:latin typeface="Cambria"/>
                        <a:cs typeface="Cambria"/>
                      </a:endParaRPr>
                    </a:p>
                  </a:txBody>
                  <a:tcPr marL="0" marR="0" marT="19285" marB="0">
                    <a:lnL w="12700">
                      <a:solidFill>
                        <a:srgbClr val="000000"/>
                      </a:solidFill>
                      <a:prstDash val="solid"/>
                    </a:lnL>
                    <a:solidFill>
                      <a:srgbClr val="D9D9D9"/>
                    </a:solidFill>
                  </a:tcPr>
                </a:tc>
                <a:tc>
                  <a:txBody>
                    <a:bodyPr/>
                    <a:lstStyle/>
                    <a:p>
                      <a:pPr marR="151765" algn="r">
                        <a:lnSpc>
                          <a:spcPct val="100000"/>
                        </a:lnSpc>
                        <a:spcBef>
                          <a:spcPts val="135"/>
                        </a:spcBef>
                      </a:pPr>
                      <a:r>
                        <a:rPr sz="1200" spc="-10" dirty="0">
                          <a:latin typeface="Cambria"/>
                          <a:cs typeface="Cambria"/>
                        </a:rPr>
                        <a:t>EC</a:t>
                      </a:r>
                      <a:endParaRPr sz="1200">
                        <a:latin typeface="Cambria"/>
                        <a:cs typeface="Cambria"/>
                      </a:endParaRPr>
                    </a:p>
                  </a:txBody>
                  <a:tcPr marL="0" marR="0" marT="19285" marB="0">
                    <a:solidFill>
                      <a:srgbClr val="D9D9D9"/>
                    </a:solidFill>
                  </a:tcPr>
                </a:tc>
                <a:tc>
                  <a:txBody>
                    <a:bodyPr/>
                    <a:lstStyle/>
                    <a:p>
                      <a:pPr marL="36830" algn="ctr">
                        <a:lnSpc>
                          <a:spcPct val="100000"/>
                        </a:lnSpc>
                        <a:spcBef>
                          <a:spcPts val="135"/>
                        </a:spcBef>
                      </a:pPr>
                      <a:r>
                        <a:rPr sz="1200" spc="5" dirty="0">
                          <a:solidFill>
                            <a:srgbClr val="0000FF"/>
                          </a:solidFill>
                          <a:latin typeface="Cambria"/>
                          <a:cs typeface="Cambria"/>
                        </a:rPr>
                        <a:t>20%</a:t>
                      </a:r>
                      <a:endParaRPr sz="1200">
                        <a:latin typeface="Cambria"/>
                        <a:cs typeface="Cambria"/>
                      </a:endParaRPr>
                    </a:p>
                  </a:txBody>
                  <a:tcPr marL="0" marR="0" marT="19285" marB="0">
                    <a:solidFill>
                      <a:srgbClr val="D9D9D9"/>
                    </a:solidFill>
                  </a:tcPr>
                </a:tc>
                <a:tc>
                  <a:txBody>
                    <a:bodyPr/>
                    <a:lstStyle/>
                    <a:p>
                      <a:pPr marR="5080" algn="ctr">
                        <a:lnSpc>
                          <a:spcPct val="100000"/>
                        </a:lnSpc>
                        <a:spcBef>
                          <a:spcPts val="135"/>
                        </a:spcBef>
                      </a:pPr>
                      <a:r>
                        <a:rPr sz="1200" spc="10" dirty="0">
                          <a:solidFill>
                            <a:srgbClr val="0000FF"/>
                          </a:solidFill>
                          <a:latin typeface="Cambria"/>
                          <a:cs typeface="Cambria"/>
                        </a:rPr>
                        <a:t>47</a:t>
                      </a:r>
                      <a:endParaRPr sz="1200">
                        <a:latin typeface="Cambria"/>
                        <a:cs typeface="Cambria"/>
                      </a:endParaRPr>
                    </a:p>
                  </a:txBody>
                  <a:tcPr marL="0" marR="0" marT="19285" marB="0">
                    <a:solidFill>
                      <a:srgbClr val="D9D9D9"/>
                    </a:solidFill>
                  </a:tcPr>
                </a:tc>
                <a:tc>
                  <a:txBody>
                    <a:bodyPr/>
                    <a:lstStyle/>
                    <a:p>
                      <a:pPr marL="57150" algn="ctr">
                        <a:lnSpc>
                          <a:spcPct val="100000"/>
                        </a:lnSpc>
                        <a:spcBef>
                          <a:spcPts val="220"/>
                        </a:spcBef>
                      </a:pPr>
                      <a:r>
                        <a:rPr sz="1200" spc="10" dirty="0">
                          <a:solidFill>
                            <a:srgbClr val="0000FF"/>
                          </a:solidFill>
                          <a:latin typeface="Cambria"/>
                          <a:cs typeface="Cambria"/>
                        </a:rPr>
                        <a:t>50</a:t>
                      </a:r>
                      <a:endParaRPr sz="1200" dirty="0">
                        <a:latin typeface="Cambria"/>
                        <a:cs typeface="Cambria"/>
                      </a:endParaRPr>
                    </a:p>
                  </a:txBody>
                  <a:tcPr marL="0" marR="0" marT="31427" marB="0">
                    <a:solidFill>
                      <a:srgbClr val="D9D9D9"/>
                    </a:solidFill>
                  </a:tcPr>
                </a:tc>
                <a:tc>
                  <a:txBody>
                    <a:bodyPr/>
                    <a:lstStyle/>
                    <a:p>
                      <a:pPr marL="40640" algn="ctr">
                        <a:lnSpc>
                          <a:spcPct val="100000"/>
                        </a:lnSpc>
                        <a:spcBef>
                          <a:spcPts val="220"/>
                        </a:spcBef>
                      </a:pPr>
                      <a:r>
                        <a:rPr sz="1200" spc="10" dirty="0">
                          <a:latin typeface="Cambria"/>
                          <a:cs typeface="Cambria"/>
                        </a:rPr>
                        <a:t>1.18%</a:t>
                      </a:r>
                      <a:endParaRPr sz="1200">
                        <a:latin typeface="Cambria"/>
                        <a:cs typeface="Cambria"/>
                      </a:endParaRPr>
                    </a:p>
                  </a:txBody>
                  <a:tcPr marL="0" marR="0" marT="31427" marB="0"/>
                </a:tc>
                <a:tc>
                  <a:txBody>
                    <a:bodyPr/>
                    <a:lstStyle/>
                    <a:p>
                      <a:pPr marL="53340" algn="ctr">
                        <a:lnSpc>
                          <a:spcPct val="100000"/>
                        </a:lnSpc>
                        <a:spcBef>
                          <a:spcPts val="220"/>
                        </a:spcBef>
                      </a:pPr>
                      <a:r>
                        <a:rPr sz="1200" spc="5" dirty="0">
                          <a:latin typeface="Cambria"/>
                          <a:cs typeface="Cambria"/>
                        </a:rPr>
                        <a:t>0.0002</a:t>
                      </a:r>
                      <a:endParaRPr sz="1200">
                        <a:latin typeface="Cambria"/>
                        <a:cs typeface="Cambria"/>
                      </a:endParaRPr>
                    </a:p>
                  </a:txBody>
                  <a:tcPr marL="0" marR="0" marT="31427" marB="0">
                    <a:lnR w="12700">
                      <a:solidFill>
                        <a:srgbClr val="000000"/>
                      </a:solidFill>
                      <a:prstDash val="solid"/>
                    </a:lnR>
                  </a:tcPr>
                </a:tc>
                <a:extLst>
                  <a:ext uri="{0D108BD9-81ED-4DB2-BD59-A6C34878D82A}">
                    <a16:rowId xmlns:a16="http://schemas.microsoft.com/office/drawing/2014/main" val="10004"/>
                  </a:ext>
                </a:extLst>
              </a:tr>
              <a:tr h="345445">
                <a:tc>
                  <a:txBody>
                    <a:bodyPr/>
                    <a:lstStyle/>
                    <a:p>
                      <a:pPr marL="121285">
                        <a:lnSpc>
                          <a:spcPct val="100000"/>
                        </a:lnSpc>
                        <a:spcBef>
                          <a:spcPts val="135"/>
                        </a:spcBef>
                      </a:pPr>
                      <a:r>
                        <a:rPr sz="1200" spc="-10" dirty="0">
                          <a:latin typeface="Cambria"/>
                          <a:cs typeface="Cambria"/>
                        </a:rPr>
                        <a:t>El</a:t>
                      </a:r>
                      <a:r>
                        <a:rPr sz="1200" spc="15" dirty="0">
                          <a:latin typeface="Cambria"/>
                          <a:cs typeface="Cambria"/>
                        </a:rPr>
                        <a:t> </a:t>
                      </a:r>
                      <a:r>
                        <a:rPr sz="1200" spc="10" dirty="0">
                          <a:latin typeface="Cambria"/>
                          <a:cs typeface="Cambria"/>
                        </a:rPr>
                        <a:t>Salvador</a:t>
                      </a:r>
                      <a:endParaRPr sz="1200">
                        <a:latin typeface="Cambria"/>
                        <a:cs typeface="Cambria"/>
                      </a:endParaRPr>
                    </a:p>
                  </a:txBody>
                  <a:tcPr marL="0" marR="0" marT="19285" marB="0">
                    <a:lnL w="12700">
                      <a:solidFill>
                        <a:srgbClr val="000000"/>
                      </a:solidFill>
                      <a:prstDash val="solid"/>
                    </a:lnL>
                    <a:solidFill>
                      <a:srgbClr val="D9D9D9"/>
                    </a:solidFill>
                  </a:tcPr>
                </a:tc>
                <a:tc>
                  <a:txBody>
                    <a:bodyPr/>
                    <a:lstStyle/>
                    <a:p>
                      <a:pPr marR="156845" algn="r">
                        <a:lnSpc>
                          <a:spcPct val="100000"/>
                        </a:lnSpc>
                        <a:spcBef>
                          <a:spcPts val="135"/>
                        </a:spcBef>
                      </a:pPr>
                      <a:r>
                        <a:rPr sz="1200" spc="-10" dirty="0">
                          <a:latin typeface="Cambria"/>
                          <a:cs typeface="Cambria"/>
                        </a:rPr>
                        <a:t>SV</a:t>
                      </a:r>
                      <a:endParaRPr sz="1200">
                        <a:latin typeface="Cambria"/>
                        <a:cs typeface="Cambria"/>
                      </a:endParaRPr>
                    </a:p>
                  </a:txBody>
                  <a:tcPr marL="0" marR="0" marT="19285" marB="0">
                    <a:solidFill>
                      <a:srgbClr val="D9D9D9"/>
                    </a:solidFill>
                  </a:tcPr>
                </a:tc>
                <a:tc>
                  <a:txBody>
                    <a:bodyPr/>
                    <a:lstStyle/>
                    <a:p>
                      <a:pPr marL="36830" algn="ctr">
                        <a:lnSpc>
                          <a:spcPct val="100000"/>
                        </a:lnSpc>
                        <a:spcBef>
                          <a:spcPts val="135"/>
                        </a:spcBef>
                      </a:pPr>
                      <a:r>
                        <a:rPr sz="1200" spc="5" dirty="0">
                          <a:solidFill>
                            <a:srgbClr val="0000FF"/>
                          </a:solidFill>
                          <a:latin typeface="Cambria"/>
                          <a:cs typeface="Cambria"/>
                        </a:rPr>
                        <a:t>70%</a:t>
                      </a:r>
                      <a:endParaRPr sz="1200">
                        <a:latin typeface="Cambria"/>
                        <a:cs typeface="Cambria"/>
                      </a:endParaRPr>
                    </a:p>
                  </a:txBody>
                  <a:tcPr marL="0" marR="0" marT="19285" marB="0">
                    <a:solidFill>
                      <a:srgbClr val="D9D9D9"/>
                    </a:solidFill>
                  </a:tcPr>
                </a:tc>
                <a:tc>
                  <a:txBody>
                    <a:bodyPr/>
                    <a:lstStyle/>
                    <a:p>
                      <a:pPr marR="5080" algn="ctr">
                        <a:lnSpc>
                          <a:spcPct val="100000"/>
                        </a:lnSpc>
                        <a:spcBef>
                          <a:spcPts val="135"/>
                        </a:spcBef>
                      </a:pPr>
                      <a:r>
                        <a:rPr sz="1200" spc="10" dirty="0">
                          <a:solidFill>
                            <a:srgbClr val="0000FF"/>
                          </a:solidFill>
                          <a:latin typeface="Cambria"/>
                          <a:cs typeface="Cambria"/>
                        </a:rPr>
                        <a:t>32</a:t>
                      </a:r>
                      <a:endParaRPr sz="1200">
                        <a:latin typeface="Cambria"/>
                        <a:cs typeface="Cambria"/>
                      </a:endParaRPr>
                    </a:p>
                  </a:txBody>
                  <a:tcPr marL="0" marR="0" marT="19285" marB="0">
                    <a:solidFill>
                      <a:srgbClr val="D9D9D9"/>
                    </a:solidFill>
                  </a:tcPr>
                </a:tc>
                <a:tc>
                  <a:txBody>
                    <a:bodyPr/>
                    <a:lstStyle/>
                    <a:p>
                      <a:pPr marL="57150" algn="ctr">
                        <a:lnSpc>
                          <a:spcPct val="100000"/>
                        </a:lnSpc>
                        <a:spcBef>
                          <a:spcPts val="135"/>
                        </a:spcBef>
                      </a:pPr>
                      <a:r>
                        <a:rPr sz="1200" spc="10" dirty="0">
                          <a:solidFill>
                            <a:srgbClr val="0000FF"/>
                          </a:solidFill>
                          <a:latin typeface="Cambria"/>
                          <a:cs typeface="Cambria"/>
                        </a:rPr>
                        <a:t>35</a:t>
                      </a:r>
                      <a:endParaRPr sz="1200">
                        <a:latin typeface="Cambria"/>
                        <a:cs typeface="Cambria"/>
                      </a:endParaRPr>
                    </a:p>
                  </a:txBody>
                  <a:tcPr marL="0" marR="0" marT="19285" marB="0">
                    <a:solidFill>
                      <a:srgbClr val="D9D9D9"/>
                    </a:solidFill>
                  </a:tcPr>
                </a:tc>
                <a:tc>
                  <a:txBody>
                    <a:bodyPr/>
                    <a:lstStyle/>
                    <a:p>
                      <a:pPr marL="40640" algn="ctr">
                        <a:lnSpc>
                          <a:spcPct val="100000"/>
                        </a:lnSpc>
                        <a:spcBef>
                          <a:spcPts val="220"/>
                        </a:spcBef>
                      </a:pPr>
                      <a:r>
                        <a:rPr sz="1200" spc="10" dirty="0">
                          <a:latin typeface="Cambria"/>
                          <a:cs typeface="Cambria"/>
                        </a:rPr>
                        <a:t>0.37%</a:t>
                      </a:r>
                      <a:endParaRPr sz="1200">
                        <a:latin typeface="Cambria"/>
                        <a:cs typeface="Cambria"/>
                      </a:endParaRPr>
                    </a:p>
                  </a:txBody>
                  <a:tcPr marL="0" marR="0" marT="31427" marB="0"/>
                </a:tc>
                <a:tc>
                  <a:txBody>
                    <a:bodyPr/>
                    <a:lstStyle/>
                    <a:p>
                      <a:pPr marL="53340" algn="ctr">
                        <a:lnSpc>
                          <a:spcPct val="100000"/>
                        </a:lnSpc>
                        <a:spcBef>
                          <a:spcPts val="220"/>
                        </a:spcBef>
                      </a:pPr>
                      <a:r>
                        <a:rPr sz="1200" spc="5" dirty="0">
                          <a:latin typeface="Cambria"/>
                          <a:cs typeface="Cambria"/>
                        </a:rPr>
                        <a:t>0.0002</a:t>
                      </a:r>
                      <a:endParaRPr sz="1200">
                        <a:latin typeface="Cambria"/>
                        <a:cs typeface="Cambria"/>
                      </a:endParaRPr>
                    </a:p>
                  </a:txBody>
                  <a:tcPr marL="0" marR="0" marT="31427" marB="0">
                    <a:lnR w="12700">
                      <a:solidFill>
                        <a:srgbClr val="000000"/>
                      </a:solidFill>
                      <a:prstDash val="solid"/>
                    </a:lnR>
                  </a:tcPr>
                </a:tc>
                <a:extLst>
                  <a:ext uri="{0D108BD9-81ED-4DB2-BD59-A6C34878D82A}">
                    <a16:rowId xmlns:a16="http://schemas.microsoft.com/office/drawing/2014/main" val="10005"/>
                  </a:ext>
                </a:extLst>
              </a:tr>
              <a:tr h="345445">
                <a:tc>
                  <a:txBody>
                    <a:bodyPr/>
                    <a:lstStyle/>
                    <a:p>
                      <a:pPr marL="121285">
                        <a:lnSpc>
                          <a:spcPct val="100000"/>
                        </a:lnSpc>
                        <a:spcBef>
                          <a:spcPts val="135"/>
                        </a:spcBef>
                      </a:pPr>
                      <a:r>
                        <a:rPr sz="1200" spc="5" dirty="0">
                          <a:latin typeface="Cambria"/>
                          <a:cs typeface="Cambria"/>
                        </a:rPr>
                        <a:t>Ethiopia</a:t>
                      </a:r>
                      <a:endParaRPr sz="1200">
                        <a:latin typeface="Cambria"/>
                        <a:cs typeface="Cambria"/>
                      </a:endParaRPr>
                    </a:p>
                  </a:txBody>
                  <a:tcPr marL="0" marR="0" marT="19285" marB="0">
                    <a:lnL w="12700">
                      <a:solidFill>
                        <a:srgbClr val="000000"/>
                      </a:solidFill>
                      <a:prstDash val="solid"/>
                    </a:lnL>
                    <a:solidFill>
                      <a:srgbClr val="D9D9D9"/>
                    </a:solidFill>
                  </a:tcPr>
                </a:tc>
                <a:tc>
                  <a:txBody>
                    <a:bodyPr/>
                    <a:lstStyle/>
                    <a:p>
                      <a:pPr marR="158750" algn="r">
                        <a:lnSpc>
                          <a:spcPct val="100000"/>
                        </a:lnSpc>
                        <a:spcBef>
                          <a:spcPts val="135"/>
                        </a:spcBef>
                      </a:pPr>
                      <a:r>
                        <a:rPr sz="1200" spc="-10" dirty="0">
                          <a:latin typeface="Cambria"/>
                          <a:cs typeface="Cambria"/>
                        </a:rPr>
                        <a:t>ET</a:t>
                      </a:r>
                      <a:endParaRPr sz="1200">
                        <a:latin typeface="Cambria"/>
                        <a:cs typeface="Cambria"/>
                      </a:endParaRPr>
                    </a:p>
                  </a:txBody>
                  <a:tcPr marL="0" marR="0" marT="19285" marB="0">
                    <a:solidFill>
                      <a:srgbClr val="D9D9D9"/>
                    </a:solidFill>
                  </a:tcPr>
                </a:tc>
                <a:tc>
                  <a:txBody>
                    <a:bodyPr/>
                    <a:lstStyle/>
                    <a:p>
                      <a:pPr marL="36830" algn="ctr">
                        <a:lnSpc>
                          <a:spcPct val="100000"/>
                        </a:lnSpc>
                        <a:spcBef>
                          <a:spcPts val="135"/>
                        </a:spcBef>
                      </a:pPr>
                      <a:r>
                        <a:rPr sz="1200" spc="5" dirty="0">
                          <a:solidFill>
                            <a:srgbClr val="0000FF"/>
                          </a:solidFill>
                          <a:latin typeface="Cambria"/>
                          <a:cs typeface="Cambria"/>
                        </a:rPr>
                        <a:t>40%</a:t>
                      </a:r>
                      <a:endParaRPr sz="1200">
                        <a:latin typeface="Cambria"/>
                        <a:cs typeface="Cambria"/>
                      </a:endParaRPr>
                    </a:p>
                  </a:txBody>
                  <a:tcPr marL="0" marR="0" marT="19285" marB="0">
                    <a:solidFill>
                      <a:srgbClr val="D9D9D9"/>
                    </a:solidFill>
                  </a:tcPr>
                </a:tc>
                <a:tc>
                  <a:txBody>
                    <a:bodyPr/>
                    <a:lstStyle/>
                    <a:p>
                      <a:pPr marR="5080" algn="ctr">
                        <a:lnSpc>
                          <a:spcPct val="100000"/>
                        </a:lnSpc>
                        <a:spcBef>
                          <a:spcPts val="135"/>
                        </a:spcBef>
                      </a:pPr>
                      <a:r>
                        <a:rPr sz="1200" spc="10" dirty="0">
                          <a:solidFill>
                            <a:srgbClr val="0000FF"/>
                          </a:solidFill>
                          <a:latin typeface="Cambria"/>
                          <a:cs typeface="Cambria"/>
                        </a:rPr>
                        <a:t>51</a:t>
                      </a:r>
                      <a:endParaRPr sz="1200">
                        <a:latin typeface="Cambria"/>
                        <a:cs typeface="Cambria"/>
                      </a:endParaRPr>
                    </a:p>
                  </a:txBody>
                  <a:tcPr marL="0" marR="0" marT="19285" marB="0">
                    <a:solidFill>
                      <a:srgbClr val="D9D9D9"/>
                    </a:solidFill>
                  </a:tcPr>
                </a:tc>
                <a:tc>
                  <a:txBody>
                    <a:bodyPr/>
                    <a:lstStyle/>
                    <a:p>
                      <a:pPr marL="57150" algn="ctr">
                        <a:lnSpc>
                          <a:spcPct val="100000"/>
                        </a:lnSpc>
                        <a:spcBef>
                          <a:spcPts val="135"/>
                        </a:spcBef>
                      </a:pPr>
                      <a:r>
                        <a:rPr sz="1200" spc="10" dirty="0">
                          <a:solidFill>
                            <a:srgbClr val="0000FF"/>
                          </a:solidFill>
                          <a:latin typeface="Cambria"/>
                          <a:cs typeface="Cambria"/>
                        </a:rPr>
                        <a:t>50</a:t>
                      </a:r>
                      <a:endParaRPr sz="1200">
                        <a:latin typeface="Cambria"/>
                        <a:cs typeface="Cambria"/>
                      </a:endParaRPr>
                    </a:p>
                  </a:txBody>
                  <a:tcPr marL="0" marR="0" marT="19285" marB="0">
                    <a:solidFill>
                      <a:srgbClr val="D9D9D9"/>
                    </a:solidFill>
                  </a:tcPr>
                </a:tc>
                <a:tc>
                  <a:txBody>
                    <a:bodyPr/>
                    <a:lstStyle/>
                    <a:p>
                      <a:pPr marL="40640" algn="ctr">
                        <a:lnSpc>
                          <a:spcPct val="100000"/>
                        </a:lnSpc>
                        <a:spcBef>
                          <a:spcPts val="220"/>
                        </a:spcBef>
                      </a:pPr>
                      <a:r>
                        <a:rPr sz="1200" spc="10" dirty="0">
                          <a:latin typeface="Cambria"/>
                          <a:cs typeface="Cambria"/>
                        </a:rPr>
                        <a:t>0.08%</a:t>
                      </a:r>
                      <a:endParaRPr sz="1200">
                        <a:latin typeface="Cambria"/>
                        <a:cs typeface="Cambria"/>
                      </a:endParaRPr>
                    </a:p>
                  </a:txBody>
                  <a:tcPr marL="0" marR="0" marT="31427" marB="0"/>
                </a:tc>
                <a:tc>
                  <a:txBody>
                    <a:bodyPr/>
                    <a:lstStyle/>
                    <a:p>
                      <a:pPr marL="53340" algn="ctr">
                        <a:lnSpc>
                          <a:spcPct val="100000"/>
                        </a:lnSpc>
                        <a:spcBef>
                          <a:spcPts val="220"/>
                        </a:spcBef>
                      </a:pPr>
                      <a:r>
                        <a:rPr sz="1200" spc="5" dirty="0">
                          <a:latin typeface="Cambria"/>
                          <a:cs typeface="Cambria"/>
                        </a:rPr>
                        <a:t>0.0000</a:t>
                      </a:r>
                      <a:endParaRPr sz="1200">
                        <a:latin typeface="Cambria"/>
                        <a:cs typeface="Cambria"/>
                      </a:endParaRPr>
                    </a:p>
                  </a:txBody>
                  <a:tcPr marL="0" marR="0" marT="31427" marB="0">
                    <a:lnR w="12700">
                      <a:solidFill>
                        <a:srgbClr val="000000"/>
                      </a:solidFill>
                      <a:prstDash val="solid"/>
                    </a:lnR>
                  </a:tcPr>
                </a:tc>
                <a:extLst>
                  <a:ext uri="{0D108BD9-81ED-4DB2-BD59-A6C34878D82A}">
                    <a16:rowId xmlns:a16="http://schemas.microsoft.com/office/drawing/2014/main" val="10006"/>
                  </a:ext>
                </a:extLst>
              </a:tr>
              <a:tr h="345445">
                <a:tc>
                  <a:txBody>
                    <a:bodyPr/>
                    <a:lstStyle/>
                    <a:p>
                      <a:pPr marL="121285">
                        <a:lnSpc>
                          <a:spcPct val="100000"/>
                        </a:lnSpc>
                        <a:spcBef>
                          <a:spcPts val="135"/>
                        </a:spcBef>
                      </a:pPr>
                      <a:r>
                        <a:rPr sz="1200" spc="5" dirty="0">
                          <a:latin typeface="Cambria"/>
                          <a:cs typeface="Cambria"/>
                        </a:rPr>
                        <a:t>Ghana</a:t>
                      </a:r>
                      <a:endParaRPr sz="1200">
                        <a:latin typeface="Cambria"/>
                        <a:cs typeface="Cambria"/>
                      </a:endParaRPr>
                    </a:p>
                  </a:txBody>
                  <a:tcPr marL="0" marR="0" marT="19285" marB="0">
                    <a:lnL w="12700">
                      <a:solidFill>
                        <a:srgbClr val="000000"/>
                      </a:solidFill>
                      <a:prstDash val="solid"/>
                    </a:lnL>
                    <a:solidFill>
                      <a:srgbClr val="D9D9D9"/>
                    </a:solidFill>
                  </a:tcPr>
                </a:tc>
                <a:tc>
                  <a:txBody>
                    <a:bodyPr/>
                    <a:lstStyle/>
                    <a:p>
                      <a:pPr marR="145415" algn="r">
                        <a:lnSpc>
                          <a:spcPct val="100000"/>
                        </a:lnSpc>
                        <a:spcBef>
                          <a:spcPts val="135"/>
                        </a:spcBef>
                      </a:pPr>
                      <a:r>
                        <a:rPr sz="1200" spc="15" dirty="0">
                          <a:latin typeface="Cambria"/>
                          <a:cs typeface="Cambria"/>
                        </a:rPr>
                        <a:t>GH</a:t>
                      </a:r>
                      <a:endParaRPr sz="1200">
                        <a:latin typeface="Cambria"/>
                        <a:cs typeface="Cambria"/>
                      </a:endParaRPr>
                    </a:p>
                  </a:txBody>
                  <a:tcPr marL="0" marR="0" marT="19285" marB="0">
                    <a:solidFill>
                      <a:srgbClr val="D9D9D9"/>
                    </a:solidFill>
                  </a:tcPr>
                </a:tc>
                <a:tc>
                  <a:txBody>
                    <a:bodyPr/>
                    <a:lstStyle/>
                    <a:p>
                      <a:pPr marL="36830" algn="ctr">
                        <a:lnSpc>
                          <a:spcPct val="100000"/>
                        </a:lnSpc>
                        <a:spcBef>
                          <a:spcPts val="135"/>
                        </a:spcBef>
                      </a:pPr>
                      <a:r>
                        <a:rPr sz="1200" spc="5" dirty="0">
                          <a:solidFill>
                            <a:srgbClr val="0000FF"/>
                          </a:solidFill>
                          <a:latin typeface="Cambria"/>
                          <a:cs typeface="Cambria"/>
                        </a:rPr>
                        <a:t>35%</a:t>
                      </a:r>
                      <a:endParaRPr sz="1200">
                        <a:latin typeface="Cambria"/>
                        <a:cs typeface="Cambria"/>
                      </a:endParaRPr>
                    </a:p>
                  </a:txBody>
                  <a:tcPr marL="0" marR="0" marT="19285" marB="0">
                    <a:solidFill>
                      <a:srgbClr val="D9D9D9"/>
                    </a:solidFill>
                  </a:tcPr>
                </a:tc>
                <a:tc>
                  <a:txBody>
                    <a:bodyPr/>
                    <a:lstStyle/>
                    <a:p>
                      <a:pPr marR="5080" algn="ctr">
                        <a:lnSpc>
                          <a:spcPct val="100000"/>
                        </a:lnSpc>
                        <a:spcBef>
                          <a:spcPts val="135"/>
                        </a:spcBef>
                      </a:pPr>
                      <a:r>
                        <a:rPr sz="1200" spc="10" dirty="0">
                          <a:solidFill>
                            <a:srgbClr val="0000FF"/>
                          </a:solidFill>
                          <a:latin typeface="Cambria"/>
                          <a:cs typeface="Cambria"/>
                        </a:rPr>
                        <a:t>51</a:t>
                      </a:r>
                      <a:endParaRPr sz="1200">
                        <a:latin typeface="Cambria"/>
                        <a:cs typeface="Cambria"/>
                      </a:endParaRPr>
                    </a:p>
                  </a:txBody>
                  <a:tcPr marL="0" marR="0" marT="19285" marB="0">
                    <a:solidFill>
                      <a:srgbClr val="D9D9D9"/>
                    </a:solidFill>
                  </a:tcPr>
                </a:tc>
                <a:tc>
                  <a:txBody>
                    <a:bodyPr/>
                    <a:lstStyle/>
                    <a:p>
                      <a:pPr marL="57150" algn="ctr">
                        <a:lnSpc>
                          <a:spcPct val="100000"/>
                        </a:lnSpc>
                        <a:spcBef>
                          <a:spcPts val="220"/>
                        </a:spcBef>
                      </a:pPr>
                      <a:r>
                        <a:rPr sz="1200" spc="10" dirty="0">
                          <a:solidFill>
                            <a:srgbClr val="0000FF"/>
                          </a:solidFill>
                          <a:latin typeface="Cambria"/>
                          <a:cs typeface="Cambria"/>
                        </a:rPr>
                        <a:t>60</a:t>
                      </a:r>
                      <a:endParaRPr sz="1200">
                        <a:latin typeface="Cambria"/>
                        <a:cs typeface="Cambria"/>
                      </a:endParaRPr>
                    </a:p>
                  </a:txBody>
                  <a:tcPr marL="0" marR="0" marT="31427" marB="0">
                    <a:solidFill>
                      <a:srgbClr val="D9D9D9"/>
                    </a:solidFill>
                  </a:tcPr>
                </a:tc>
                <a:tc>
                  <a:txBody>
                    <a:bodyPr/>
                    <a:lstStyle/>
                    <a:p>
                      <a:pPr marL="40640" algn="ctr">
                        <a:lnSpc>
                          <a:spcPct val="100000"/>
                        </a:lnSpc>
                        <a:spcBef>
                          <a:spcPts val="220"/>
                        </a:spcBef>
                      </a:pPr>
                      <a:r>
                        <a:rPr sz="1200" spc="10" dirty="0">
                          <a:latin typeface="Cambria"/>
                          <a:cs typeface="Cambria"/>
                        </a:rPr>
                        <a:t>1.12%</a:t>
                      </a:r>
                      <a:endParaRPr sz="1200">
                        <a:latin typeface="Cambria"/>
                        <a:cs typeface="Cambria"/>
                      </a:endParaRPr>
                    </a:p>
                  </a:txBody>
                  <a:tcPr marL="0" marR="0" marT="31427" marB="0"/>
                </a:tc>
                <a:tc>
                  <a:txBody>
                    <a:bodyPr/>
                    <a:lstStyle/>
                    <a:p>
                      <a:pPr marL="53340" algn="ctr">
                        <a:lnSpc>
                          <a:spcPct val="100000"/>
                        </a:lnSpc>
                        <a:spcBef>
                          <a:spcPts val="220"/>
                        </a:spcBef>
                      </a:pPr>
                      <a:r>
                        <a:rPr sz="1200" spc="5" dirty="0">
                          <a:latin typeface="Cambria"/>
                          <a:cs typeface="Cambria"/>
                        </a:rPr>
                        <a:t>0.0007</a:t>
                      </a:r>
                      <a:endParaRPr sz="1200">
                        <a:latin typeface="Cambria"/>
                        <a:cs typeface="Cambria"/>
                      </a:endParaRPr>
                    </a:p>
                  </a:txBody>
                  <a:tcPr marL="0" marR="0" marT="31427" marB="0">
                    <a:lnR w="12700">
                      <a:solidFill>
                        <a:srgbClr val="000000"/>
                      </a:solidFill>
                      <a:prstDash val="solid"/>
                    </a:lnR>
                  </a:tcPr>
                </a:tc>
                <a:extLst>
                  <a:ext uri="{0D108BD9-81ED-4DB2-BD59-A6C34878D82A}">
                    <a16:rowId xmlns:a16="http://schemas.microsoft.com/office/drawing/2014/main" val="10007"/>
                  </a:ext>
                </a:extLst>
              </a:tr>
              <a:tr h="345445">
                <a:tc>
                  <a:txBody>
                    <a:bodyPr/>
                    <a:lstStyle/>
                    <a:p>
                      <a:pPr marL="121285">
                        <a:lnSpc>
                          <a:spcPct val="100000"/>
                        </a:lnSpc>
                        <a:spcBef>
                          <a:spcPts val="135"/>
                        </a:spcBef>
                      </a:pPr>
                      <a:r>
                        <a:rPr sz="1200" dirty="0">
                          <a:latin typeface="Cambria"/>
                          <a:cs typeface="Cambria"/>
                        </a:rPr>
                        <a:t>Honduras</a:t>
                      </a:r>
                      <a:endParaRPr sz="1200">
                        <a:latin typeface="Cambria"/>
                        <a:cs typeface="Cambria"/>
                      </a:endParaRPr>
                    </a:p>
                  </a:txBody>
                  <a:tcPr marL="0" marR="0" marT="19285" marB="0">
                    <a:lnL w="12700">
                      <a:solidFill>
                        <a:srgbClr val="000000"/>
                      </a:solidFill>
                      <a:prstDash val="solid"/>
                    </a:lnL>
                    <a:solidFill>
                      <a:srgbClr val="D9D9D9"/>
                    </a:solidFill>
                  </a:tcPr>
                </a:tc>
                <a:tc>
                  <a:txBody>
                    <a:bodyPr/>
                    <a:lstStyle/>
                    <a:p>
                      <a:pPr marR="135890" algn="r">
                        <a:lnSpc>
                          <a:spcPct val="100000"/>
                        </a:lnSpc>
                        <a:spcBef>
                          <a:spcPts val="135"/>
                        </a:spcBef>
                      </a:pPr>
                      <a:r>
                        <a:rPr sz="1200" spc="20" dirty="0">
                          <a:latin typeface="Cambria"/>
                          <a:cs typeface="Cambria"/>
                        </a:rPr>
                        <a:t>HN</a:t>
                      </a:r>
                      <a:endParaRPr sz="1200">
                        <a:latin typeface="Cambria"/>
                        <a:cs typeface="Cambria"/>
                      </a:endParaRPr>
                    </a:p>
                  </a:txBody>
                  <a:tcPr marL="0" marR="0" marT="19285" marB="0">
                    <a:solidFill>
                      <a:srgbClr val="D9D9D9"/>
                    </a:solidFill>
                  </a:tcPr>
                </a:tc>
                <a:tc>
                  <a:txBody>
                    <a:bodyPr/>
                    <a:lstStyle/>
                    <a:p>
                      <a:pPr marL="36830" algn="ctr">
                        <a:lnSpc>
                          <a:spcPct val="100000"/>
                        </a:lnSpc>
                        <a:spcBef>
                          <a:spcPts val="135"/>
                        </a:spcBef>
                      </a:pPr>
                      <a:r>
                        <a:rPr sz="1200" spc="5" dirty="0">
                          <a:solidFill>
                            <a:srgbClr val="0000FF"/>
                          </a:solidFill>
                          <a:latin typeface="Cambria"/>
                          <a:cs typeface="Cambria"/>
                        </a:rPr>
                        <a:t>15%</a:t>
                      </a:r>
                      <a:endParaRPr sz="1200" dirty="0">
                        <a:latin typeface="Cambria"/>
                        <a:cs typeface="Cambria"/>
                      </a:endParaRPr>
                    </a:p>
                  </a:txBody>
                  <a:tcPr marL="0" marR="0" marT="19285" marB="0">
                    <a:solidFill>
                      <a:srgbClr val="D9D9D9"/>
                    </a:solidFill>
                  </a:tcPr>
                </a:tc>
                <a:tc>
                  <a:txBody>
                    <a:bodyPr/>
                    <a:lstStyle/>
                    <a:p>
                      <a:pPr marR="5080" algn="ctr">
                        <a:lnSpc>
                          <a:spcPct val="100000"/>
                        </a:lnSpc>
                        <a:spcBef>
                          <a:spcPts val="135"/>
                        </a:spcBef>
                      </a:pPr>
                      <a:r>
                        <a:rPr sz="1200" spc="10" dirty="0">
                          <a:solidFill>
                            <a:srgbClr val="0000FF"/>
                          </a:solidFill>
                          <a:latin typeface="Cambria"/>
                          <a:cs typeface="Cambria"/>
                        </a:rPr>
                        <a:t>81</a:t>
                      </a:r>
                      <a:endParaRPr sz="1200">
                        <a:latin typeface="Cambria"/>
                        <a:cs typeface="Cambria"/>
                      </a:endParaRPr>
                    </a:p>
                  </a:txBody>
                  <a:tcPr marL="0" marR="0" marT="19285" marB="0">
                    <a:solidFill>
                      <a:srgbClr val="D9D9D9"/>
                    </a:solidFill>
                  </a:tcPr>
                </a:tc>
                <a:tc>
                  <a:txBody>
                    <a:bodyPr/>
                    <a:lstStyle/>
                    <a:p>
                      <a:pPr marL="57150" algn="ctr">
                        <a:lnSpc>
                          <a:spcPct val="100000"/>
                        </a:lnSpc>
                        <a:spcBef>
                          <a:spcPts val="220"/>
                        </a:spcBef>
                      </a:pPr>
                      <a:r>
                        <a:rPr sz="1200" spc="10" dirty="0">
                          <a:solidFill>
                            <a:srgbClr val="0000FF"/>
                          </a:solidFill>
                          <a:latin typeface="Cambria"/>
                          <a:cs typeface="Cambria"/>
                        </a:rPr>
                        <a:t>50</a:t>
                      </a:r>
                      <a:endParaRPr sz="1200">
                        <a:latin typeface="Cambria"/>
                        <a:cs typeface="Cambria"/>
                      </a:endParaRPr>
                    </a:p>
                  </a:txBody>
                  <a:tcPr marL="0" marR="0" marT="31427" marB="0">
                    <a:solidFill>
                      <a:srgbClr val="D9D9D9"/>
                    </a:solidFill>
                  </a:tcPr>
                </a:tc>
                <a:tc>
                  <a:txBody>
                    <a:bodyPr/>
                    <a:lstStyle/>
                    <a:p>
                      <a:pPr marL="40640" algn="ctr">
                        <a:lnSpc>
                          <a:spcPct val="100000"/>
                        </a:lnSpc>
                        <a:spcBef>
                          <a:spcPts val="220"/>
                        </a:spcBef>
                      </a:pPr>
                      <a:r>
                        <a:rPr sz="1200" spc="10" dirty="0">
                          <a:latin typeface="Cambria"/>
                          <a:cs typeface="Cambria"/>
                        </a:rPr>
                        <a:t>0.17%</a:t>
                      </a:r>
                      <a:endParaRPr sz="1200">
                        <a:latin typeface="Cambria"/>
                        <a:cs typeface="Cambria"/>
                      </a:endParaRPr>
                    </a:p>
                  </a:txBody>
                  <a:tcPr marL="0" marR="0" marT="31427" marB="0"/>
                </a:tc>
                <a:tc>
                  <a:txBody>
                    <a:bodyPr/>
                    <a:lstStyle/>
                    <a:p>
                      <a:pPr marL="53340" algn="ctr">
                        <a:lnSpc>
                          <a:spcPct val="100000"/>
                        </a:lnSpc>
                        <a:spcBef>
                          <a:spcPts val="220"/>
                        </a:spcBef>
                      </a:pPr>
                      <a:r>
                        <a:rPr sz="1200" dirty="0">
                          <a:latin typeface="Cambria"/>
                          <a:cs typeface="Cambria"/>
                        </a:rPr>
                        <a:t>-0.0001</a:t>
                      </a:r>
                      <a:endParaRPr sz="1200">
                        <a:latin typeface="Cambria"/>
                        <a:cs typeface="Cambria"/>
                      </a:endParaRPr>
                    </a:p>
                  </a:txBody>
                  <a:tcPr marL="0" marR="0" marT="31427" marB="0">
                    <a:lnR w="12700">
                      <a:solidFill>
                        <a:srgbClr val="000000"/>
                      </a:solidFill>
                      <a:prstDash val="solid"/>
                    </a:lnR>
                  </a:tcPr>
                </a:tc>
                <a:extLst>
                  <a:ext uri="{0D108BD9-81ED-4DB2-BD59-A6C34878D82A}">
                    <a16:rowId xmlns:a16="http://schemas.microsoft.com/office/drawing/2014/main" val="10008"/>
                  </a:ext>
                </a:extLst>
              </a:tr>
              <a:tr h="345445">
                <a:tc>
                  <a:txBody>
                    <a:bodyPr/>
                    <a:lstStyle/>
                    <a:p>
                      <a:pPr marL="121285">
                        <a:lnSpc>
                          <a:spcPct val="100000"/>
                        </a:lnSpc>
                        <a:spcBef>
                          <a:spcPts val="135"/>
                        </a:spcBef>
                      </a:pPr>
                      <a:r>
                        <a:rPr sz="1200" spc="5" dirty="0">
                          <a:latin typeface="Cambria"/>
                          <a:cs typeface="Cambria"/>
                        </a:rPr>
                        <a:t>Pakistan</a:t>
                      </a:r>
                      <a:endParaRPr sz="1200">
                        <a:latin typeface="Cambria"/>
                        <a:cs typeface="Cambria"/>
                      </a:endParaRPr>
                    </a:p>
                  </a:txBody>
                  <a:tcPr marL="0" marR="0" marT="19285" marB="0">
                    <a:lnL w="12700">
                      <a:solidFill>
                        <a:srgbClr val="000000"/>
                      </a:solidFill>
                      <a:prstDash val="solid"/>
                    </a:lnL>
                    <a:solidFill>
                      <a:srgbClr val="D9D9D9"/>
                    </a:solidFill>
                  </a:tcPr>
                </a:tc>
                <a:tc>
                  <a:txBody>
                    <a:bodyPr/>
                    <a:lstStyle/>
                    <a:p>
                      <a:pPr marR="153670" algn="r">
                        <a:lnSpc>
                          <a:spcPct val="100000"/>
                        </a:lnSpc>
                        <a:spcBef>
                          <a:spcPts val="135"/>
                        </a:spcBef>
                      </a:pPr>
                      <a:r>
                        <a:rPr sz="1200" spc="-5" dirty="0">
                          <a:latin typeface="Cambria"/>
                          <a:cs typeface="Cambria"/>
                        </a:rPr>
                        <a:t>PK</a:t>
                      </a:r>
                      <a:endParaRPr sz="1200">
                        <a:latin typeface="Cambria"/>
                        <a:cs typeface="Cambria"/>
                      </a:endParaRPr>
                    </a:p>
                  </a:txBody>
                  <a:tcPr marL="0" marR="0" marT="19285" marB="0">
                    <a:solidFill>
                      <a:srgbClr val="D9D9D9"/>
                    </a:solidFill>
                  </a:tcPr>
                </a:tc>
                <a:tc>
                  <a:txBody>
                    <a:bodyPr/>
                    <a:lstStyle/>
                    <a:p>
                      <a:pPr marL="36830" algn="ctr">
                        <a:lnSpc>
                          <a:spcPct val="100000"/>
                        </a:lnSpc>
                        <a:spcBef>
                          <a:spcPts val="135"/>
                        </a:spcBef>
                      </a:pPr>
                      <a:r>
                        <a:rPr sz="1200" spc="5" dirty="0">
                          <a:solidFill>
                            <a:srgbClr val="0000FF"/>
                          </a:solidFill>
                          <a:latin typeface="Cambria"/>
                          <a:cs typeface="Cambria"/>
                        </a:rPr>
                        <a:t>25%</a:t>
                      </a:r>
                      <a:endParaRPr sz="1200">
                        <a:latin typeface="Cambria"/>
                        <a:cs typeface="Cambria"/>
                      </a:endParaRPr>
                    </a:p>
                  </a:txBody>
                  <a:tcPr marL="0" marR="0" marT="19285" marB="0">
                    <a:solidFill>
                      <a:srgbClr val="D9D9D9"/>
                    </a:solidFill>
                  </a:tcPr>
                </a:tc>
                <a:tc>
                  <a:txBody>
                    <a:bodyPr/>
                    <a:lstStyle/>
                    <a:p>
                      <a:pPr marR="5080" algn="ctr">
                        <a:lnSpc>
                          <a:spcPct val="100000"/>
                        </a:lnSpc>
                        <a:spcBef>
                          <a:spcPts val="135"/>
                        </a:spcBef>
                      </a:pPr>
                      <a:r>
                        <a:rPr sz="1200" spc="10" dirty="0">
                          <a:solidFill>
                            <a:srgbClr val="0000FF"/>
                          </a:solidFill>
                          <a:latin typeface="Cambria"/>
                          <a:cs typeface="Cambria"/>
                        </a:rPr>
                        <a:t>53</a:t>
                      </a:r>
                      <a:endParaRPr sz="1200">
                        <a:latin typeface="Cambria"/>
                        <a:cs typeface="Cambria"/>
                      </a:endParaRPr>
                    </a:p>
                  </a:txBody>
                  <a:tcPr marL="0" marR="0" marT="19285" marB="0">
                    <a:solidFill>
                      <a:srgbClr val="D9D9D9"/>
                    </a:solidFill>
                  </a:tcPr>
                </a:tc>
                <a:tc>
                  <a:txBody>
                    <a:bodyPr/>
                    <a:lstStyle/>
                    <a:p>
                      <a:pPr marL="32384" algn="ctr">
                        <a:lnSpc>
                          <a:spcPct val="100000"/>
                        </a:lnSpc>
                        <a:spcBef>
                          <a:spcPts val="135"/>
                        </a:spcBef>
                      </a:pPr>
                      <a:r>
                        <a:rPr sz="1200" i="0" spc="25" dirty="0">
                          <a:solidFill>
                            <a:srgbClr val="0000FF"/>
                          </a:solidFill>
                          <a:latin typeface="Cambria"/>
                          <a:cs typeface="Cambria"/>
                        </a:rPr>
                        <a:t>60</a:t>
                      </a:r>
                      <a:endParaRPr sz="1200" i="0" dirty="0">
                        <a:latin typeface="Cambria"/>
                        <a:cs typeface="Cambria"/>
                      </a:endParaRPr>
                    </a:p>
                  </a:txBody>
                  <a:tcPr marL="0" marR="0" marT="19285" marB="0">
                    <a:solidFill>
                      <a:srgbClr val="D9D9D9"/>
                    </a:solidFill>
                  </a:tcPr>
                </a:tc>
                <a:tc>
                  <a:txBody>
                    <a:bodyPr/>
                    <a:lstStyle/>
                    <a:p>
                      <a:pPr marL="40640" algn="ctr">
                        <a:lnSpc>
                          <a:spcPct val="100000"/>
                        </a:lnSpc>
                        <a:spcBef>
                          <a:spcPts val="220"/>
                        </a:spcBef>
                      </a:pPr>
                      <a:r>
                        <a:rPr sz="1200" spc="10" dirty="0">
                          <a:latin typeface="Cambria"/>
                          <a:cs typeface="Cambria"/>
                        </a:rPr>
                        <a:t>0.70%</a:t>
                      </a:r>
                      <a:endParaRPr sz="1200">
                        <a:latin typeface="Cambria"/>
                        <a:cs typeface="Cambria"/>
                      </a:endParaRPr>
                    </a:p>
                  </a:txBody>
                  <a:tcPr marL="0" marR="0" marT="31427" marB="0"/>
                </a:tc>
                <a:tc>
                  <a:txBody>
                    <a:bodyPr/>
                    <a:lstStyle/>
                    <a:p>
                      <a:pPr marL="53340" algn="ctr">
                        <a:lnSpc>
                          <a:spcPct val="100000"/>
                        </a:lnSpc>
                        <a:spcBef>
                          <a:spcPts val="220"/>
                        </a:spcBef>
                      </a:pPr>
                      <a:r>
                        <a:rPr sz="1200" spc="5" dirty="0">
                          <a:latin typeface="Cambria"/>
                          <a:cs typeface="Cambria"/>
                        </a:rPr>
                        <a:t>0.0002</a:t>
                      </a:r>
                      <a:endParaRPr sz="1200">
                        <a:latin typeface="Cambria"/>
                        <a:cs typeface="Cambria"/>
                      </a:endParaRPr>
                    </a:p>
                  </a:txBody>
                  <a:tcPr marL="0" marR="0" marT="31427" marB="0">
                    <a:lnR w="12700">
                      <a:solidFill>
                        <a:srgbClr val="000000"/>
                      </a:solidFill>
                      <a:prstDash val="solid"/>
                    </a:lnR>
                  </a:tcPr>
                </a:tc>
                <a:extLst>
                  <a:ext uri="{0D108BD9-81ED-4DB2-BD59-A6C34878D82A}">
                    <a16:rowId xmlns:a16="http://schemas.microsoft.com/office/drawing/2014/main" val="10009"/>
                  </a:ext>
                </a:extLst>
              </a:tr>
              <a:tr h="346485">
                <a:tc>
                  <a:txBody>
                    <a:bodyPr/>
                    <a:lstStyle/>
                    <a:p>
                      <a:pPr marL="121285">
                        <a:lnSpc>
                          <a:spcPct val="100000"/>
                        </a:lnSpc>
                        <a:spcBef>
                          <a:spcPts val="135"/>
                        </a:spcBef>
                      </a:pPr>
                      <a:r>
                        <a:rPr sz="1200" spc="-10" dirty="0">
                          <a:latin typeface="Cambria"/>
                          <a:cs typeface="Cambria"/>
                        </a:rPr>
                        <a:t>Sri</a:t>
                      </a:r>
                      <a:r>
                        <a:rPr sz="1200" dirty="0">
                          <a:latin typeface="Cambria"/>
                          <a:cs typeface="Cambria"/>
                        </a:rPr>
                        <a:t> </a:t>
                      </a:r>
                      <a:r>
                        <a:rPr sz="1200" spc="10" dirty="0">
                          <a:latin typeface="Cambria"/>
                          <a:cs typeface="Cambria"/>
                        </a:rPr>
                        <a:t>Lanka</a:t>
                      </a:r>
                      <a:endParaRPr sz="1200">
                        <a:latin typeface="Cambria"/>
                        <a:cs typeface="Cambria"/>
                      </a:endParaRPr>
                    </a:p>
                  </a:txBody>
                  <a:tcPr marL="0" marR="0" marT="19285" marB="0">
                    <a:lnL w="12700">
                      <a:solidFill>
                        <a:srgbClr val="000000"/>
                      </a:solidFill>
                      <a:prstDash val="solid"/>
                    </a:lnL>
                    <a:solidFill>
                      <a:srgbClr val="D9D9D9"/>
                    </a:solidFill>
                  </a:tcPr>
                </a:tc>
                <a:tc>
                  <a:txBody>
                    <a:bodyPr/>
                    <a:lstStyle/>
                    <a:p>
                      <a:pPr marR="153670" algn="r">
                        <a:lnSpc>
                          <a:spcPct val="100000"/>
                        </a:lnSpc>
                        <a:spcBef>
                          <a:spcPts val="135"/>
                        </a:spcBef>
                      </a:pPr>
                      <a:r>
                        <a:rPr sz="1200" spc="10" dirty="0">
                          <a:latin typeface="Cambria"/>
                          <a:cs typeface="Cambria"/>
                        </a:rPr>
                        <a:t>LK</a:t>
                      </a:r>
                      <a:endParaRPr sz="1200">
                        <a:latin typeface="Cambria"/>
                        <a:cs typeface="Cambria"/>
                      </a:endParaRPr>
                    </a:p>
                  </a:txBody>
                  <a:tcPr marL="0" marR="0" marT="19285" marB="0">
                    <a:solidFill>
                      <a:srgbClr val="D9D9D9"/>
                    </a:solidFill>
                  </a:tcPr>
                </a:tc>
                <a:tc>
                  <a:txBody>
                    <a:bodyPr/>
                    <a:lstStyle/>
                    <a:p>
                      <a:pPr marL="26034" algn="ctr">
                        <a:lnSpc>
                          <a:spcPct val="100000"/>
                        </a:lnSpc>
                        <a:spcBef>
                          <a:spcPts val="135"/>
                        </a:spcBef>
                      </a:pPr>
                      <a:r>
                        <a:rPr sz="1200" spc="5" dirty="0">
                          <a:solidFill>
                            <a:srgbClr val="0000FF"/>
                          </a:solidFill>
                          <a:latin typeface="Cambria"/>
                          <a:cs typeface="Cambria"/>
                        </a:rPr>
                        <a:t>100%</a:t>
                      </a:r>
                      <a:endParaRPr sz="1200">
                        <a:latin typeface="Cambria"/>
                        <a:cs typeface="Cambria"/>
                      </a:endParaRPr>
                    </a:p>
                  </a:txBody>
                  <a:tcPr marL="0" marR="0" marT="19285" marB="0">
                    <a:solidFill>
                      <a:srgbClr val="D9D9D9"/>
                    </a:solidFill>
                  </a:tcPr>
                </a:tc>
                <a:tc>
                  <a:txBody>
                    <a:bodyPr/>
                    <a:lstStyle/>
                    <a:p>
                      <a:pPr marR="5080" algn="ctr">
                        <a:lnSpc>
                          <a:spcPct val="100000"/>
                        </a:lnSpc>
                        <a:spcBef>
                          <a:spcPts val="135"/>
                        </a:spcBef>
                      </a:pPr>
                      <a:r>
                        <a:rPr sz="1200" spc="10" dirty="0">
                          <a:solidFill>
                            <a:srgbClr val="0000FF"/>
                          </a:solidFill>
                          <a:latin typeface="Cambria"/>
                          <a:cs typeface="Cambria"/>
                        </a:rPr>
                        <a:t>30</a:t>
                      </a:r>
                      <a:endParaRPr sz="1200">
                        <a:latin typeface="Cambria"/>
                        <a:cs typeface="Cambria"/>
                      </a:endParaRPr>
                    </a:p>
                  </a:txBody>
                  <a:tcPr marL="0" marR="0" marT="19285" marB="0">
                    <a:solidFill>
                      <a:srgbClr val="D9D9D9"/>
                    </a:solidFill>
                  </a:tcPr>
                </a:tc>
                <a:tc>
                  <a:txBody>
                    <a:bodyPr/>
                    <a:lstStyle/>
                    <a:p>
                      <a:pPr marL="57150" algn="ctr">
                        <a:lnSpc>
                          <a:spcPct val="100000"/>
                        </a:lnSpc>
                        <a:spcBef>
                          <a:spcPts val="135"/>
                        </a:spcBef>
                      </a:pPr>
                      <a:r>
                        <a:rPr sz="1200" spc="10" dirty="0">
                          <a:solidFill>
                            <a:srgbClr val="0000FF"/>
                          </a:solidFill>
                          <a:latin typeface="Cambria"/>
                          <a:cs typeface="Cambria"/>
                        </a:rPr>
                        <a:t>45</a:t>
                      </a:r>
                      <a:endParaRPr sz="1200">
                        <a:latin typeface="Cambria"/>
                        <a:cs typeface="Cambria"/>
                      </a:endParaRPr>
                    </a:p>
                  </a:txBody>
                  <a:tcPr marL="0" marR="0" marT="19285" marB="0">
                    <a:solidFill>
                      <a:srgbClr val="D9D9D9"/>
                    </a:solidFill>
                  </a:tcPr>
                </a:tc>
                <a:tc>
                  <a:txBody>
                    <a:bodyPr/>
                    <a:lstStyle/>
                    <a:p>
                      <a:pPr marL="40640" algn="ctr">
                        <a:lnSpc>
                          <a:spcPct val="100000"/>
                        </a:lnSpc>
                        <a:spcBef>
                          <a:spcPts val="220"/>
                        </a:spcBef>
                      </a:pPr>
                      <a:r>
                        <a:rPr sz="1200" spc="10" dirty="0">
                          <a:latin typeface="Cambria"/>
                          <a:cs typeface="Cambria"/>
                        </a:rPr>
                        <a:t>0.55%</a:t>
                      </a:r>
                      <a:endParaRPr sz="1200">
                        <a:latin typeface="Cambria"/>
                        <a:cs typeface="Cambria"/>
                      </a:endParaRPr>
                    </a:p>
                  </a:txBody>
                  <a:tcPr marL="0" marR="0" marT="31427" marB="0"/>
                </a:tc>
                <a:tc>
                  <a:txBody>
                    <a:bodyPr/>
                    <a:lstStyle/>
                    <a:p>
                      <a:pPr marL="53340" algn="ctr">
                        <a:lnSpc>
                          <a:spcPct val="100000"/>
                        </a:lnSpc>
                        <a:spcBef>
                          <a:spcPts val="220"/>
                        </a:spcBef>
                      </a:pPr>
                      <a:r>
                        <a:rPr sz="1200" spc="5" dirty="0">
                          <a:latin typeface="Cambria"/>
                          <a:cs typeface="Cambria"/>
                        </a:rPr>
                        <a:t>0.0027</a:t>
                      </a:r>
                      <a:endParaRPr sz="1200">
                        <a:latin typeface="Cambria"/>
                        <a:cs typeface="Cambria"/>
                      </a:endParaRPr>
                    </a:p>
                  </a:txBody>
                  <a:tcPr marL="0" marR="0" marT="31427" marB="0">
                    <a:lnR w="12700">
                      <a:solidFill>
                        <a:srgbClr val="000000"/>
                      </a:solidFill>
                      <a:prstDash val="solid"/>
                    </a:lnR>
                  </a:tcPr>
                </a:tc>
                <a:extLst>
                  <a:ext uri="{0D108BD9-81ED-4DB2-BD59-A6C34878D82A}">
                    <a16:rowId xmlns:a16="http://schemas.microsoft.com/office/drawing/2014/main" val="10010"/>
                  </a:ext>
                </a:extLst>
              </a:tr>
              <a:tr h="345445">
                <a:tc>
                  <a:txBody>
                    <a:bodyPr/>
                    <a:lstStyle/>
                    <a:p>
                      <a:pPr marL="121285">
                        <a:lnSpc>
                          <a:spcPct val="100000"/>
                        </a:lnSpc>
                        <a:spcBef>
                          <a:spcPts val="140"/>
                        </a:spcBef>
                      </a:pPr>
                      <a:r>
                        <a:rPr sz="1200" spc="10" dirty="0">
                          <a:latin typeface="Cambria"/>
                          <a:cs typeface="Cambria"/>
                        </a:rPr>
                        <a:t>Turkey</a:t>
                      </a:r>
                      <a:endParaRPr sz="1200">
                        <a:latin typeface="Cambria"/>
                        <a:cs typeface="Cambria"/>
                      </a:endParaRPr>
                    </a:p>
                  </a:txBody>
                  <a:tcPr marL="0" marR="0" marT="19999" marB="0">
                    <a:lnL w="12700">
                      <a:solidFill>
                        <a:srgbClr val="000000"/>
                      </a:solidFill>
                      <a:prstDash val="solid"/>
                    </a:lnL>
                    <a:solidFill>
                      <a:srgbClr val="D9D9D9"/>
                    </a:solidFill>
                  </a:tcPr>
                </a:tc>
                <a:tc>
                  <a:txBody>
                    <a:bodyPr/>
                    <a:lstStyle/>
                    <a:p>
                      <a:pPr marR="144145" algn="r">
                        <a:lnSpc>
                          <a:spcPct val="100000"/>
                        </a:lnSpc>
                        <a:spcBef>
                          <a:spcPts val="140"/>
                        </a:spcBef>
                      </a:pPr>
                      <a:r>
                        <a:rPr sz="1200" spc="25" dirty="0">
                          <a:latin typeface="Cambria"/>
                          <a:cs typeface="Cambria"/>
                        </a:rPr>
                        <a:t>TR</a:t>
                      </a:r>
                      <a:endParaRPr sz="1200">
                        <a:latin typeface="Cambria"/>
                        <a:cs typeface="Cambria"/>
                      </a:endParaRPr>
                    </a:p>
                  </a:txBody>
                  <a:tcPr marL="0" marR="0" marT="19999" marB="0">
                    <a:solidFill>
                      <a:srgbClr val="D9D9D9"/>
                    </a:solidFill>
                  </a:tcPr>
                </a:tc>
                <a:tc>
                  <a:txBody>
                    <a:bodyPr/>
                    <a:lstStyle/>
                    <a:p>
                      <a:pPr marL="36830" algn="ctr">
                        <a:lnSpc>
                          <a:spcPct val="100000"/>
                        </a:lnSpc>
                        <a:spcBef>
                          <a:spcPts val="140"/>
                        </a:spcBef>
                      </a:pPr>
                      <a:r>
                        <a:rPr sz="1200" spc="5" dirty="0">
                          <a:solidFill>
                            <a:srgbClr val="0000FF"/>
                          </a:solidFill>
                          <a:latin typeface="Cambria"/>
                          <a:cs typeface="Cambria"/>
                        </a:rPr>
                        <a:t>10%</a:t>
                      </a:r>
                      <a:endParaRPr sz="1200">
                        <a:latin typeface="Cambria"/>
                        <a:cs typeface="Cambria"/>
                      </a:endParaRPr>
                    </a:p>
                  </a:txBody>
                  <a:tcPr marL="0" marR="0" marT="19999" marB="0">
                    <a:solidFill>
                      <a:srgbClr val="D9D9D9"/>
                    </a:solidFill>
                  </a:tcPr>
                </a:tc>
                <a:tc>
                  <a:txBody>
                    <a:bodyPr/>
                    <a:lstStyle/>
                    <a:p>
                      <a:pPr marR="5080" algn="ctr">
                        <a:lnSpc>
                          <a:spcPct val="100000"/>
                        </a:lnSpc>
                        <a:spcBef>
                          <a:spcPts val="140"/>
                        </a:spcBef>
                      </a:pPr>
                      <a:r>
                        <a:rPr sz="1200" spc="10" dirty="0">
                          <a:solidFill>
                            <a:srgbClr val="0000FF"/>
                          </a:solidFill>
                          <a:latin typeface="Cambria"/>
                          <a:cs typeface="Cambria"/>
                        </a:rPr>
                        <a:t>83</a:t>
                      </a:r>
                      <a:endParaRPr sz="1200">
                        <a:latin typeface="Cambria"/>
                        <a:cs typeface="Cambria"/>
                      </a:endParaRPr>
                    </a:p>
                  </a:txBody>
                  <a:tcPr marL="0" marR="0" marT="19999" marB="0">
                    <a:solidFill>
                      <a:srgbClr val="D9D9D9"/>
                    </a:solidFill>
                  </a:tcPr>
                </a:tc>
                <a:tc>
                  <a:txBody>
                    <a:bodyPr/>
                    <a:lstStyle/>
                    <a:p>
                      <a:pPr marL="57150" algn="ctr">
                        <a:lnSpc>
                          <a:spcPct val="100000"/>
                        </a:lnSpc>
                        <a:spcBef>
                          <a:spcPts val="140"/>
                        </a:spcBef>
                      </a:pPr>
                      <a:r>
                        <a:rPr sz="1200" spc="10" dirty="0">
                          <a:solidFill>
                            <a:srgbClr val="0000FF"/>
                          </a:solidFill>
                          <a:latin typeface="Cambria"/>
                          <a:cs typeface="Cambria"/>
                        </a:rPr>
                        <a:t>60</a:t>
                      </a:r>
                      <a:endParaRPr sz="1200">
                        <a:latin typeface="Cambria"/>
                        <a:cs typeface="Cambria"/>
                      </a:endParaRPr>
                    </a:p>
                  </a:txBody>
                  <a:tcPr marL="0" marR="0" marT="19999" marB="0">
                    <a:solidFill>
                      <a:srgbClr val="D9D9D9"/>
                    </a:solidFill>
                  </a:tcPr>
                </a:tc>
                <a:tc>
                  <a:txBody>
                    <a:bodyPr/>
                    <a:lstStyle/>
                    <a:p>
                      <a:pPr marL="40640" algn="ctr">
                        <a:lnSpc>
                          <a:spcPct val="100000"/>
                        </a:lnSpc>
                        <a:spcBef>
                          <a:spcPts val="215"/>
                        </a:spcBef>
                      </a:pPr>
                      <a:r>
                        <a:rPr sz="1200" spc="10" dirty="0">
                          <a:latin typeface="Cambria"/>
                          <a:cs typeface="Cambria"/>
                        </a:rPr>
                        <a:t>3.91%</a:t>
                      </a:r>
                      <a:endParaRPr sz="1200">
                        <a:latin typeface="Cambria"/>
                        <a:cs typeface="Cambria"/>
                      </a:endParaRPr>
                    </a:p>
                  </a:txBody>
                  <a:tcPr marL="0" marR="0" marT="30712" marB="0"/>
                </a:tc>
                <a:tc>
                  <a:txBody>
                    <a:bodyPr/>
                    <a:lstStyle/>
                    <a:p>
                      <a:pPr marL="53340" algn="ctr">
                        <a:lnSpc>
                          <a:spcPct val="100000"/>
                        </a:lnSpc>
                        <a:spcBef>
                          <a:spcPts val="215"/>
                        </a:spcBef>
                      </a:pPr>
                      <a:r>
                        <a:rPr sz="1200" dirty="0">
                          <a:latin typeface="Cambria"/>
                          <a:cs typeface="Cambria"/>
                        </a:rPr>
                        <a:t>-0.0011</a:t>
                      </a:r>
                      <a:endParaRPr sz="1200">
                        <a:latin typeface="Cambria"/>
                        <a:cs typeface="Cambria"/>
                      </a:endParaRPr>
                    </a:p>
                  </a:txBody>
                  <a:tcPr marL="0" marR="0" marT="30712" marB="0">
                    <a:lnR w="12700">
                      <a:solidFill>
                        <a:srgbClr val="000000"/>
                      </a:solidFill>
                      <a:prstDash val="solid"/>
                    </a:lnR>
                  </a:tcPr>
                </a:tc>
                <a:extLst>
                  <a:ext uri="{0D108BD9-81ED-4DB2-BD59-A6C34878D82A}">
                    <a16:rowId xmlns:a16="http://schemas.microsoft.com/office/drawing/2014/main" val="10011"/>
                  </a:ext>
                </a:extLst>
              </a:tr>
              <a:tr h="346485">
                <a:tc>
                  <a:txBody>
                    <a:bodyPr/>
                    <a:lstStyle/>
                    <a:p>
                      <a:pPr marL="121285">
                        <a:lnSpc>
                          <a:spcPct val="100000"/>
                        </a:lnSpc>
                        <a:spcBef>
                          <a:spcPts val="140"/>
                        </a:spcBef>
                      </a:pPr>
                      <a:r>
                        <a:rPr sz="1200" spc="10" dirty="0">
                          <a:latin typeface="Cambria"/>
                          <a:cs typeface="Cambria"/>
                        </a:rPr>
                        <a:t>Tajikistan</a:t>
                      </a:r>
                      <a:endParaRPr sz="1200">
                        <a:latin typeface="Cambria"/>
                        <a:cs typeface="Cambria"/>
                      </a:endParaRPr>
                    </a:p>
                  </a:txBody>
                  <a:tcPr marL="0" marR="0" marT="19999" marB="0">
                    <a:lnL w="12700">
                      <a:solidFill>
                        <a:srgbClr val="000000"/>
                      </a:solidFill>
                      <a:prstDash val="solid"/>
                    </a:lnL>
                    <a:solidFill>
                      <a:srgbClr val="D9D9D9"/>
                    </a:solidFill>
                  </a:tcPr>
                </a:tc>
                <a:tc>
                  <a:txBody>
                    <a:bodyPr/>
                    <a:lstStyle/>
                    <a:p>
                      <a:pPr marR="165735" algn="r">
                        <a:lnSpc>
                          <a:spcPct val="100000"/>
                        </a:lnSpc>
                        <a:spcBef>
                          <a:spcPts val="140"/>
                        </a:spcBef>
                      </a:pPr>
                      <a:r>
                        <a:rPr sz="1200" spc="20" dirty="0">
                          <a:latin typeface="Cambria"/>
                          <a:cs typeface="Cambria"/>
                        </a:rPr>
                        <a:t>TJ</a:t>
                      </a:r>
                      <a:endParaRPr sz="1200">
                        <a:latin typeface="Cambria"/>
                        <a:cs typeface="Cambria"/>
                      </a:endParaRPr>
                    </a:p>
                  </a:txBody>
                  <a:tcPr marL="0" marR="0" marT="19999" marB="0">
                    <a:solidFill>
                      <a:srgbClr val="D9D9D9"/>
                    </a:solidFill>
                  </a:tcPr>
                </a:tc>
                <a:tc>
                  <a:txBody>
                    <a:bodyPr/>
                    <a:lstStyle/>
                    <a:p>
                      <a:pPr marL="36830" algn="ctr">
                        <a:lnSpc>
                          <a:spcPct val="100000"/>
                        </a:lnSpc>
                        <a:spcBef>
                          <a:spcPts val="140"/>
                        </a:spcBef>
                      </a:pPr>
                      <a:r>
                        <a:rPr sz="1200" spc="5" dirty="0">
                          <a:solidFill>
                            <a:srgbClr val="0000FF"/>
                          </a:solidFill>
                          <a:latin typeface="Cambria"/>
                          <a:cs typeface="Cambria"/>
                        </a:rPr>
                        <a:t>15%</a:t>
                      </a:r>
                      <a:endParaRPr sz="1200">
                        <a:latin typeface="Cambria"/>
                        <a:cs typeface="Cambria"/>
                      </a:endParaRPr>
                    </a:p>
                  </a:txBody>
                  <a:tcPr marL="0" marR="0" marT="19999" marB="0">
                    <a:solidFill>
                      <a:srgbClr val="D9D9D9"/>
                    </a:solidFill>
                  </a:tcPr>
                </a:tc>
                <a:tc>
                  <a:txBody>
                    <a:bodyPr/>
                    <a:lstStyle/>
                    <a:p>
                      <a:pPr marR="5080" algn="ctr">
                        <a:lnSpc>
                          <a:spcPct val="100000"/>
                        </a:lnSpc>
                        <a:spcBef>
                          <a:spcPts val="140"/>
                        </a:spcBef>
                      </a:pPr>
                      <a:r>
                        <a:rPr sz="1200" spc="10" dirty="0">
                          <a:solidFill>
                            <a:srgbClr val="0000FF"/>
                          </a:solidFill>
                          <a:latin typeface="Cambria"/>
                          <a:cs typeface="Cambria"/>
                        </a:rPr>
                        <a:t>60</a:t>
                      </a:r>
                      <a:endParaRPr sz="1200">
                        <a:latin typeface="Cambria"/>
                        <a:cs typeface="Cambria"/>
                      </a:endParaRPr>
                    </a:p>
                  </a:txBody>
                  <a:tcPr marL="0" marR="0" marT="19999" marB="0">
                    <a:solidFill>
                      <a:srgbClr val="D9D9D9"/>
                    </a:solidFill>
                  </a:tcPr>
                </a:tc>
                <a:tc>
                  <a:txBody>
                    <a:bodyPr/>
                    <a:lstStyle/>
                    <a:p>
                      <a:pPr marL="57150" algn="ctr">
                        <a:lnSpc>
                          <a:spcPct val="100000"/>
                        </a:lnSpc>
                        <a:spcBef>
                          <a:spcPts val="140"/>
                        </a:spcBef>
                      </a:pPr>
                      <a:r>
                        <a:rPr sz="1200" spc="10" dirty="0">
                          <a:solidFill>
                            <a:srgbClr val="0000FF"/>
                          </a:solidFill>
                          <a:latin typeface="Cambria"/>
                          <a:cs typeface="Cambria"/>
                        </a:rPr>
                        <a:t>50</a:t>
                      </a:r>
                      <a:endParaRPr sz="1200">
                        <a:latin typeface="Cambria"/>
                        <a:cs typeface="Cambria"/>
                      </a:endParaRPr>
                    </a:p>
                  </a:txBody>
                  <a:tcPr marL="0" marR="0" marT="19999" marB="0">
                    <a:solidFill>
                      <a:srgbClr val="D9D9D9"/>
                    </a:solidFill>
                  </a:tcPr>
                </a:tc>
                <a:tc>
                  <a:txBody>
                    <a:bodyPr/>
                    <a:lstStyle/>
                    <a:p>
                      <a:pPr marL="40640" algn="ctr">
                        <a:lnSpc>
                          <a:spcPct val="100000"/>
                        </a:lnSpc>
                        <a:spcBef>
                          <a:spcPts val="225"/>
                        </a:spcBef>
                      </a:pPr>
                      <a:r>
                        <a:rPr sz="1200" spc="10" dirty="0">
                          <a:latin typeface="Cambria"/>
                          <a:cs typeface="Cambria"/>
                        </a:rPr>
                        <a:t>0.05%</a:t>
                      </a:r>
                      <a:endParaRPr sz="1200">
                        <a:latin typeface="Cambria"/>
                        <a:cs typeface="Cambria"/>
                      </a:endParaRPr>
                    </a:p>
                  </a:txBody>
                  <a:tcPr marL="0" marR="0" marT="32141" marB="0"/>
                </a:tc>
                <a:tc>
                  <a:txBody>
                    <a:bodyPr/>
                    <a:lstStyle/>
                    <a:p>
                      <a:pPr marL="53340" algn="ctr">
                        <a:lnSpc>
                          <a:spcPct val="100000"/>
                        </a:lnSpc>
                        <a:spcBef>
                          <a:spcPts val="225"/>
                        </a:spcBef>
                      </a:pPr>
                      <a:r>
                        <a:rPr sz="1200" spc="5" dirty="0">
                          <a:latin typeface="Cambria"/>
                          <a:cs typeface="Cambria"/>
                        </a:rPr>
                        <a:t>0.0000</a:t>
                      </a:r>
                      <a:endParaRPr sz="1200">
                        <a:latin typeface="Cambria"/>
                        <a:cs typeface="Cambria"/>
                      </a:endParaRPr>
                    </a:p>
                  </a:txBody>
                  <a:tcPr marL="0" marR="0" marT="32141" marB="0">
                    <a:lnR w="12700">
                      <a:solidFill>
                        <a:srgbClr val="000000"/>
                      </a:solidFill>
                      <a:prstDash val="solid"/>
                    </a:lnR>
                  </a:tcPr>
                </a:tc>
                <a:extLst>
                  <a:ext uri="{0D108BD9-81ED-4DB2-BD59-A6C34878D82A}">
                    <a16:rowId xmlns:a16="http://schemas.microsoft.com/office/drawing/2014/main" val="10012"/>
                  </a:ext>
                </a:extLst>
              </a:tr>
              <a:tr h="345445">
                <a:tc>
                  <a:txBody>
                    <a:bodyPr/>
                    <a:lstStyle/>
                    <a:p>
                      <a:pPr marL="121285">
                        <a:lnSpc>
                          <a:spcPct val="100000"/>
                        </a:lnSpc>
                        <a:spcBef>
                          <a:spcPts val="135"/>
                        </a:spcBef>
                      </a:pPr>
                      <a:r>
                        <a:rPr sz="1200" spc="25" dirty="0">
                          <a:latin typeface="Cambria"/>
                          <a:cs typeface="Cambria"/>
                        </a:rPr>
                        <a:t>Tunisia</a:t>
                      </a:r>
                      <a:endParaRPr sz="1200">
                        <a:latin typeface="Cambria"/>
                        <a:cs typeface="Cambria"/>
                      </a:endParaRPr>
                    </a:p>
                  </a:txBody>
                  <a:tcPr marL="0" marR="0" marT="19285" marB="0">
                    <a:lnL w="12700">
                      <a:solidFill>
                        <a:srgbClr val="000000"/>
                      </a:solidFill>
                      <a:prstDash val="solid"/>
                    </a:lnL>
                    <a:solidFill>
                      <a:srgbClr val="D9D9D9"/>
                    </a:solidFill>
                  </a:tcPr>
                </a:tc>
                <a:tc>
                  <a:txBody>
                    <a:bodyPr/>
                    <a:lstStyle/>
                    <a:p>
                      <a:pPr marR="146685" algn="r">
                        <a:lnSpc>
                          <a:spcPct val="100000"/>
                        </a:lnSpc>
                        <a:spcBef>
                          <a:spcPts val="135"/>
                        </a:spcBef>
                      </a:pPr>
                      <a:r>
                        <a:rPr sz="1200" spc="25" dirty="0">
                          <a:latin typeface="Cambria"/>
                          <a:cs typeface="Cambria"/>
                        </a:rPr>
                        <a:t>TN</a:t>
                      </a:r>
                      <a:endParaRPr sz="1200">
                        <a:latin typeface="Cambria"/>
                        <a:cs typeface="Cambria"/>
                      </a:endParaRPr>
                    </a:p>
                  </a:txBody>
                  <a:tcPr marL="0" marR="0" marT="19285" marB="0">
                    <a:solidFill>
                      <a:srgbClr val="D9D9D9"/>
                    </a:solidFill>
                  </a:tcPr>
                </a:tc>
                <a:tc>
                  <a:txBody>
                    <a:bodyPr/>
                    <a:lstStyle/>
                    <a:p>
                      <a:pPr marL="36830" algn="ctr">
                        <a:lnSpc>
                          <a:spcPct val="100000"/>
                        </a:lnSpc>
                        <a:spcBef>
                          <a:spcPts val="135"/>
                        </a:spcBef>
                      </a:pPr>
                      <a:r>
                        <a:rPr sz="1200" spc="5" dirty="0">
                          <a:solidFill>
                            <a:srgbClr val="0000FF"/>
                          </a:solidFill>
                          <a:latin typeface="Cambria"/>
                          <a:cs typeface="Cambria"/>
                        </a:rPr>
                        <a:t>30%</a:t>
                      </a:r>
                      <a:endParaRPr sz="1200">
                        <a:latin typeface="Cambria"/>
                        <a:cs typeface="Cambria"/>
                      </a:endParaRPr>
                    </a:p>
                  </a:txBody>
                  <a:tcPr marL="0" marR="0" marT="19285" marB="0">
                    <a:solidFill>
                      <a:srgbClr val="D9D9D9"/>
                    </a:solidFill>
                  </a:tcPr>
                </a:tc>
                <a:tc>
                  <a:txBody>
                    <a:bodyPr/>
                    <a:lstStyle/>
                    <a:p>
                      <a:pPr marR="5080" algn="ctr">
                        <a:lnSpc>
                          <a:spcPct val="100000"/>
                        </a:lnSpc>
                        <a:spcBef>
                          <a:spcPts val="135"/>
                        </a:spcBef>
                      </a:pPr>
                      <a:r>
                        <a:rPr sz="1200" spc="10" dirty="0">
                          <a:solidFill>
                            <a:srgbClr val="0000FF"/>
                          </a:solidFill>
                          <a:latin typeface="Cambria"/>
                          <a:cs typeface="Cambria"/>
                        </a:rPr>
                        <a:t>54</a:t>
                      </a:r>
                      <a:endParaRPr sz="1200">
                        <a:latin typeface="Cambria"/>
                        <a:cs typeface="Cambria"/>
                      </a:endParaRPr>
                    </a:p>
                  </a:txBody>
                  <a:tcPr marL="0" marR="0" marT="19285" marB="0">
                    <a:solidFill>
                      <a:srgbClr val="D9D9D9"/>
                    </a:solidFill>
                  </a:tcPr>
                </a:tc>
                <a:tc>
                  <a:txBody>
                    <a:bodyPr/>
                    <a:lstStyle/>
                    <a:p>
                      <a:pPr marL="57150" algn="ctr">
                        <a:lnSpc>
                          <a:spcPct val="100000"/>
                        </a:lnSpc>
                        <a:spcBef>
                          <a:spcPts val="135"/>
                        </a:spcBef>
                      </a:pPr>
                      <a:r>
                        <a:rPr sz="1200" spc="10" dirty="0">
                          <a:solidFill>
                            <a:srgbClr val="0000FF"/>
                          </a:solidFill>
                          <a:latin typeface="Cambria"/>
                          <a:cs typeface="Cambria"/>
                        </a:rPr>
                        <a:t>50</a:t>
                      </a:r>
                      <a:endParaRPr sz="1200">
                        <a:latin typeface="Cambria"/>
                        <a:cs typeface="Cambria"/>
                      </a:endParaRPr>
                    </a:p>
                  </a:txBody>
                  <a:tcPr marL="0" marR="0" marT="19285" marB="0">
                    <a:solidFill>
                      <a:srgbClr val="D9D9D9"/>
                    </a:solidFill>
                  </a:tcPr>
                </a:tc>
                <a:tc>
                  <a:txBody>
                    <a:bodyPr/>
                    <a:lstStyle/>
                    <a:p>
                      <a:pPr marL="40640" algn="ctr">
                        <a:lnSpc>
                          <a:spcPct val="100000"/>
                        </a:lnSpc>
                        <a:spcBef>
                          <a:spcPts val="220"/>
                        </a:spcBef>
                      </a:pPr>
                      <a:r>
                        <a:rPr sz="1200" spc="10" dirty="0">
                          <a:latin typeface="Cambria"/>
                          <a:cs typeface="Cambria"/>
                        </a:rPr>
                        <a:t>0.09%</a:t>
                      </a:r>
                      <a:endParaRPr sz="1200">
                        <a:latin typeface="Cambria"/>
                        <a:cs typeface="Cambria"/>
                      </a:endParaRPr>
                    </a:p>
                  </a:txBody>
                  <a:tcPr marL="0" marR="0" marT="31427" marB="0"/>
                </a:tc>
                <a:tc>
                  <a:txBody>
                    <a:bodyPr/>
                    <a:lstStyle/>
                    <a:p>
                      <a:pPr marL="53340" algn="ctr">
                        <a:lnSpc>
                          <a:spcPct val="100000"/>
                        </a:lnSpc>
                        <a:spcBef>
                          <a:spcPts val="220"/>
                        </a:spcBef>
                      </a:pPr>
                      <a:r>
                        <a:rPr sz="1200" spc="5" dirty="0">
                          <a:latin typeface="Cambria"/>
                          <a:cs typeface="Cambria"/>
                        </a:rPr>
                        <a:t>0.0000</a:t>
                      </a:r>
                      <a:endParaRPr sz="1200">
                        <a:latin typeface="Cambria"/>
                        <a:cs typeface="Cambria"/>
                      </a:endParaRPr>
                    </a:p>
                  </a:txBody>
                  <a:tcPr marL="0" marR="0" marT="31427" marB="0">
                    <a:lnR w="12700">
                      <a:solidFill>
                        <a:srgbClr val="000000"/>
                      </a:solidFill>
                      <a:prstDash val="solid"/>
                    </a:lnR>
                  </a:tcPr>
                </a:tc>
                <a:extLst>
                  <a:ext uri="{0D108BD9-81ED-4DB2-BD59-A6C34878D82A}">
                    <a16:rowId xmlns:a16="http://schemas.microsoft.com/office/drawing/2014/main" val="10013"/>
                  </a:ext>
                </a:extLst>
              </a:tr>
              <a:tr h="679482">
                <a:tc>
                  <a:txBody>
                    <a:bodyPr/>
                    <a:lstStyle/>
                    <a:p>
                      <a:pPr marL="121285">
                        <a:lnSpc>
                          <a:spcPct val="100000"/>
                        </a:lnSpc>
                        <a:spcBef>
                          <a:spcPts val="135"/>
                        </a:spcBef>
                      </a:pPr>
                      <a:r>
                        <a:rPr sz="1200" spc="5" dirty="0">
                          <a:latin typeface="Cambria"/>
                          <a:cs typeface="Cambria"/>
                        </a:rPr>
                        <a:t>Ukraine</a:t>
                      </a:r>
                      <a:endParaRPr sz="1200">
                        <a:latin typeface="Cambria"/>
                        <a:cs typeface="Cambria"/>
                      </a:endParaRPr>
                    </a:p>
                  </a:txBody>
                  <a:tcPr marL="0" marR="0" marT="19285" marB="0">
                    <a:lnL w="12700">
                      <a:solidFill>
                        <a:srgbClr val="000000"/>
                      </a:solidFill>
                      <a:prstDash val="solid"/>
                    </a:lnL>
                    <a:lnB w="12700">
                      <a:solidFill>
                        <a:srgbClr val="000000"/>
                      </a:solidFill>
                      <a:prstDash val="solid"/>
                    </a:lnB>
                    <a:solidFill>
                      <a:srgbClr val="D9D9D9"/>
                    </a:solidFill>
                  </a:tcPr>
                </a:tc>
                <a:tc>
                  <a:txBody>
                    <a:bodyPr/>
                    <a:lstStyle/>
                    <a:p>
                      <a:pPr marR="143510" algn="r">
                        <a:lnSpc>
                          <a:spcPct val="100000"/>
                        </a:lnSpc>
                        <a:spcBef>
                          <a:spcPts val="135"/>
                        </a:spcBef>
                      </a:pPr>
                      <a:r>
                        <a:rPr sz="1200" spc="-5" dirty="0">
                          <a:latin typeface="Cambria"/>
                          <a:cs typeface="Cambria"/>
                        </a:rPr>
                        <a:t>UA</a:t>
                      </a:r>
                      <a:endParaRPr sz="1200">
                        <a:latin typeface="Cambria"/>
                        <a:cs typeface="Cambria"/>
                      </a:endParaRPr>
                    </a:p>
                  </a:txBody>
                  <a:tcPr marL="0" marR="0" marT="19285" marB="0">
                    <a:lnB w="12700">
                      <a:solidFill>
                        <a:srgbClr val="000000"/>
                      </a:solidFill>
                      <a:prstDash val="solid"/>
                    </a:lnB>
                    <a:solidFill>
                      <a:srgbClr val="D9D9D9"/>
                    </a:solidFill>
                  </a:tcPr>
                </a:tc>
                <a:tc>
                  <a:txBody>
                    <a:bodyPr/>
                    <a:lstStyle/>
                    <a:p>
                      <a:pPr marL="36830" algn="ctr">
                        <a:lnSpc>
                          <a:spcPct val="100000"/>
                        </a:lnSpc>
                        <a:spcBef>
                          <a:spcPts val="135"/>
                        </a:spcBef>
                      </a:pPr>
                      <a:r>
                        <a:rPr sz="1200" spc="5" dirty="0">
                          <a:solidFill>
                            <a:srgbClr val="0000FF"/>
                          </a:solidFill>
                          <a:latin typeface="Cambria"/>
                          <a:cs typeface="Cambria"/>
                        </a:rPr>
                        <a:t>90%</a:t>
                      </a:r>
                      <a:endParaRPr sz="1200">
                        <a:latin typeface="Cambria"/>
                        <a:cs typeface="Cambria"/>
                      </a:endParaRPr>
                    </a:p>
                  </a:txBody>
                  <a:tcPr marL="0" marR="0" marT="19285" marB="0">
                    <a:lnB w="12700">
                      <a:solidFill>
                        <a:srgbClr val="000000"/>
                      </a:solidFill>
                      <a:prstDash val="solid"/>
                    </a:lnB>
                    <a:solidFill>
                      <a:srgbClr val="D9D9D9"/>
                    </a:solidFill>
                  </a:tcPr>
                </a:tc>
                <a:tc>
                  <a:txBody>
                    <a:bodyPr/>
                    <a:lstStyle/>
                    <a:p>
                      <a:pPr marR="5080" algn="ctr">
                        <a:lnSpc>
                          <a:spcPct val="100000"/>
                        </a:lnSpc>
                        <a:spcBef>
                          <a:spcPts val="135"/>
                        </a:spcBef>
                      </a:pPr>
                      <a:r>
                        <a:rPr sz="1200" spc="10" dirty="0">
                          <a:solidFill>
                            <a:srgbClr val="0000FF"/>
                          </a:solidFill>
                          <a:latin typeface="Cambria"/>
                          <a:cs typeface="Cambria"/>
                        </a:rPr>
                        <a:t>21</a:t>
                      </a:r>
                      <a:endParaRPr sz="1200">
                        <a:latin typeface="Cambria"/>
                        <a:cs typeface="Cambria"/>
                      </a:endParaRPr>
                    </a:p>
                  </a:txBody>
                  <a:tcPr marL="0" marR="0" marT="19285" marB="0">
                    <a:lnB w="12700">
                      <a:solidFill>
                        <a:srgbClr val="000000"/>
                      </a:solidFill>
                      <a:prstDash val="solid"/>
                    </a:lnB>
                    <a:solidFill>
                      <a:srgbClr val="D9D9D9"/>
                    </a:solidFill>
                  </a:tcPr>
                </a:tc>
                <a:tc>
                  <a:txBody>
                    <a:bodyPr/>
                    <a:lstStyle/>
                    <a:p>
                      <a:pPr marL="57150" algn="ctr">
                        <a:lnSpc>
                          <a:spcPct val="100000"/>
                        </a:lnSpc>
                        <a:spcBef>
                          <a:spcPts val="135"/>
                        </a:spcBef>
                      </a:pPr>
                      <a:r>
                        <a:rPr sz="1200" spc="10" dirty="0">
                          <a:solidFill>
                            <a:srgbClr val="0000FF"/>
                          </a:solidFill>
                          <a:latin typeface="Cambria"/>
                          <a:cs typeface="Cambria"/>
                        </a:rPr>
                        <a:t>40</a:t>
                      </a:r>
                      <a:endParaRPr sz="1200">
                        <a:latin typeface="Cambria"/>
                        <a:cs typeface="Cambria"/>
                      </a:endParaRPr>
                    </a:p>
                  </a:txBody>
                  <a:tcPr marL="0" marR="0" marT="19285" marB="0">
                    <a:lnB w="12700">
                      <a:solidFill>
                        <a:srgbClr val="000000"/>
                      </a:solidFill>
                      <a:prstDash val="solid"/>
                    </a:lnB>
                    <a:solidFill>
                      <a:srgbClr val="D9D9D9"/>
                    </a:solidFill>
                  </a:tcPr>
                </a:tc>
                <a:tc>
                  <a:txBody>
                    <a:bodyPr/>
                    <a:lstStyle/>
                    <a:p>
                      <a:pPr marL="40640" algn="ctr">
                        <a:lnSpc>
                          <a:spcPct val="100000"/>
                        </a:lnSpc>
                        <a:spcBef>
                          <a:spcPts val="220"/>
                        </a:spcBef>
                      </a:pPr>
                      <a:r>
                        <a:rPr sz="1200" spc="10" dirty="0">
                          <a:latin typeface="Cambria"/>
                          <a:cs typeface="Cambria"/>
                        </a:rPr>
                        <a:t>0.68%</a:t>
                      </a:r>
                      <a:endParaRPr sz="1200">
                        <a:latin typeface="Cambria"/>
                        <a:cs typeface="Cambria"/>
                      </a:endParaRPr>
                    </a:p>
                  </a:txBody>
                  <a:tcPr marL="0" marR="0" marT="31427" marB="0">
                    <a:lnB w="12700">
                      <a:solidFill>
                        <a:srgbClr val="000000"/>
                      </a:solidFill>
                      <a:prstDash val="solid"/>
                    </a:lnB>
                  </a:tcPr>
                </a:tc>
                <a:tc>
                  <a:txBody>
                    <a:bodyPr/>
                    <a:lstStyle/>
                    <a:p>
                      <a:pPr marL="53340" algn="ctr">
                        <a:lnSpc>
                          <a:spcPct val="100000"/>
                        </a:lnSpc>
                        <a:spcBef>
                          <a:spcPts val="220"/>
                        </a:spcBef>
                      </a:pPr>
                      <a:r>
                        <a:rPr sz="1200" spc="5" dirty="0">
                          <a:latin typeface="Cambria"/>
                          <a:cs typeface="Cambria"/>
                        </a:rPr>
                        <a:t>0.0058</a:t>
                      </a:r>
                      <a:endParaRPr sz="1200">
                        <a:latin typeface="Cambria"/>
                        <a:cs typeface="Cambria"/>
                      </a:endParaRPr>
                    </a:p>
                  </a:txBody>
                  <a:tcPr marL="0" marR="0" marT="31427"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14"/>
                  </a:ext>
                </a:extLst>
              </a:tr>
              <a:tr h="345445">
                <a:tc>
                  <a:txBody>
                    <a:bodyPr/>
                    <a:lstStyle/>
                    <a:p>
                      <a:pPr marL="121285">
                        <a:lnSpc>
                          <a:spcPct val="100000"/>
                        </a:lnSpc>
                        <a:spcBef>
                          <a:spcPts val="275"/>
                        </a:spcBef>
                      </a:pPr>
                      <a:r>
                        <a:rPr sz="1200" b="1" dirty="0">
                          <a:latin typeface="Cambria"/>
                          <a:cs typeface="Cambria"/>
                        </a:rPr>
                        <a:t>TOTAL</a:t>
                      </a:r>
                      <a:endParaRPr sz="1200">
                        <a:latin typeface="Cambria"/>
                        <a:cs typeface="Cambria"/>
                      </a:endParaRPr>
                    </a:p>
                  </a:txBody>
                  <a:tcPr marL="0" marR="0" marT="39283"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T w="12700">
                      <a:solidFill>
                        <a:srgbClr val="000000"/>
                      </a:solidFill>
                      <a:prstDash val="solid"/>
                    </a:lnT>
                    <a:lnB w="12700">
                      <a:solidFill>
                        <a:srgbClr val="000000"/>
                      </a:solidFill>
                      <a:prstDash val="solid"/>
                    </a:lnB>
                  </a:tcPr>
                </a:tc>
                <a:tc>
                  <a:txBody>
                    <a:bodyPr/>
                    <a:lstStyle/>
                    <a:p>
                      <a:pPr marL="41910" algn="ctr">
                        <a:lnSpc>
                          <a:spcPct val="100000"/>
                        </a:lnSpc>
                        <a:spcBef>
                          <a:spcPts val="275"/>
                        </a:spcBef>
                      </a:pPr>
                      <a:r>
                        <a:rPr sz="1200" b="1" spc="30" dirty="0">
                          <a:latin typeface="Cambria"/>
                          <a:cs typeface="Cambria"/>
                        </a:rPr>
                        <a:t>10.20%</a:t>
                      </a:r>
                      <a:endParaRPr sz="1200">
                        <a:latin typeface="Cambria"/>
                        <a:cs typeface="Cambria"/>
                      </a:endParaRPr>
                    </a:p>
                  </a:txBody>
                  <a:tcPr marL="0" marR="0" marT="39283" marB="0">
                    <a:lnT w="12700">
                      <a:solidFill>
                        <a:srgbClr val="000000"/>
                      </a:solidFill>
                      <a:prstDash val="solid"/>
                    </a:lnT>
                    <a:lnB w="12700">
                      <a:solidFill>
                        <a:srgbClr val="000000"/>
                      </a:solidFill>
                      <a:prstDash val="solid"/>
                    </a:lnB>
                  </a:tcPr>
                </a:tc>
                <a:tc>
                  <a:txBody>
                    <a:bodyPr/>
                    <a:lstStyle/>
                    <a:p>
                      <a:pPr marL="47625" algn="ctr">
                        <a:lnSpc>
                          <a:spcPct val="100000"/>
                        </a:lnSpc>
                        <a:spcBef>
                          <a:spcPts val="275"/>
                        </a:spcBef>
                      </a:pPr>
                      <a:r>
                        <a:rPr sz="1200" b="1" spc="30" dirty="0">
                          <a:latin typeface="Cambria"/>
                          <a:cs typeface="Cambria"/>
                        </a:rPr>
                        <a:t>0.85%</a:t>
                      </a:r>
                      <a:endParaRPr sz="1200" dirty="0">
                        <a:latin typeface="Cambria"/>
                        <a:cs typeface="Cambria"/>
                      </a:endParaRPr>
                    </a:p>
                  </a:txBody>
                  <a:tcPr marL="0" marR="0" marT="39283" marB="0">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5"/>
                  </a:ext>
                </a:extLst>
              </a:tr>
            </a:tbl>
          </a:graphicData>
        </a:graphic>
      </p:graphicFrame>
      <p:sp>
        <p:nvSpPr>
          <p:cNvPr id="14" name="Title 13">
            <a:extLst>
              <a:ext uri="{FF2B5EF4-FFF2-40B4-BE49-F238E27FC236}">
                <a16:creationId xmlns:a16="http://schemas.microsoft.com/office/drawing/2014/main" id="{40408BF6-9F50-40C6-90FA-6EEC4AC6F3AC}"/>
              </a:ext>
            </a:extLst>
          </p:cNvPr>
          <p:cNvSpPr>
            <a:spLocks noGrp="1"/>
          </p:cNvSpPr>
          <p:nvPr>
            <p:ph type="title"/>
          </p:nvPr>
        </p:nvSpPr>
        <p:spPr/>
        <p:txBody>
          <a:bodyPr/>
          <a:lstStyle/>
          <a:p>
            <a:r>
              <a:rPr lang="en-US" spc="-17" dirty="0"/>
              <a:t>Why</a:t>
            </a:r>
            <a:r>
              <a:rPr lang="en-US" spc="-34" dirty="0"/>
              <a:t> </a:t>
            </a:r>
            <a:r>
              <a:rPr lang="en-US" spc="-17" dirty="0"/>
              <a:t>Invest</a:t>
            </a:r>
            <a:r>
              <a:rPr lang="en-US" spc="-5" dirty="0"/>
              <a:t> In</a:t>
            </a:r>
            <a:r>
              <a:rPr lang="en-US" spc="-17" dirty="0"/>
              <a:t> </a:t>
            </a:r>
            <a:r>
              <a:rPr lang="en-US" spc="-5" dirty="0"/>
              <a:t>Emerging</a:t>
            </a:r>
            <a:r>
              <a:rPr lang="en-US" spc="-34" dirty="0"/>
              <a:t> </a:t>
            </a:r>
            <a:r>
              <a:rPr lang="en-US" spc="-11" dirty="0"/>
              <a:t>Markets</a:t>
            </a:r>
            <a:r>
              <a:rPr lang="en-US" spc="-39" dirty="0"/>
              <a:t> </a:t>
            </a:r>
            <a:r>
              <a:rPr lang="en-US" spc="-5" dirty="0"/>
              <a:t>Debt</a:t>
            </a:r>
            <a:r>
              <a:rPr lang="en-US" spc="5" dirty="0"/>
              <a:t> </a:t>
            </a:r>
            <a:r>
              <a:rPr lang="en-US" spc="-5" dirty="0"/>
              <a:t>Now?</a:t>
            </a:r>
            <a:endParaRPr lang="en-US" dirty="0"/>
          </a:p>
        </p:txBody>
      </p:sp>
      <p:sp>
        <p:nvSpPr>
          <p:cNvPr id="9" name="Text Placeholder 8">
            <a:extLst>
              <a:ext uri="{FF2B5EF4-FFF2-40B4-BE49-F238E27FC236}">
                <a16:creationId xmlns:a16="http://schemas.microsoft.com/office/drawing/2014/main" id="{D4BEC10E-DF52-4890-9D2B-EB45E5D4A101}"/>
              </a:ext>
            </a:extLst>
          </p:cNvPr>
          <p:cNvSpPr>
            <a:spLocks noGrp="1"/>
          </p:cNvSpPr>
          <p:nvPr>
            <p:ph type="body" sz="quarter" idx="10"/>
          </p:nvPr>
        </p:nvSpPr>
        <p:spPr/>
        <p:txBody>
          <a:bodyPr/>
          <a:lstStyle/>
          <a:p>
            <a:pPr algn="just"/>
            <a:r>
              <a:rPr lang="en-US" dirty="0"/>
              <a:t>Default probabilities and expected recovery prices are derived by the William Blair EMD Team’s internal forward-looking estimates.</a:t>
            </a:r>
          </a:p>
          <a:p>
            <a:pPr algn="just"/>
            <a:endParaRPr lang="en-US" dirty="0"/>
          </a:p>
          <a:p>
            <a:pPr algn="just"/>
            <a:r>
              <a:rPr lang="en-US" dirty="0"/>
              <a:t>Source: William Blair. As of August 2022.</a:t>
            </a:r>
          </a:p>
          <a:p>
            <a:pPr algn="just"/>
            <a:r>
              <a:rPr lang="en-US" dirty="0"/>
              <a:t>Return and risk information contained herein is intended to illustrate potential expectations for default and recovery rate probabilities and should not be considered any representation of past  or expected future return or risk for any William Blair investment strategy or product. Expected returns are provided for informational purposes only and not intended to be reflective of results a  person should expect to achieve. Actual results will vary and may be higher or lower than the values indicated. Differences between expected and actual results may be exaggerated in volatile  market environments. There is no guarantee that expected return or risk expectations indicated will equal actual return or risk for any specific security or William Blair strategy. Return and risk  expectations are hypothetical and are provided for illustrative purposes only. No representation is being made that any account, product, or strategy will or is likely to achieve profits, losses, or  results similar to those shown. Return and risk expectations are based on certain estimates and assumptions, which are subject to uncertainty. These expectations are based on models and  simulations compiled by the William Blair Emerging Markets Debt team. Hypothetical or simulated performance results have several inherent limitations. Unlike an actual performance record,  simulated results do not represent actual performance and are generally prepared with the benefit of hindsight. In addition, since trades have not actually been executed, simulated results cannot  account for the impact of certain market risks such as lack of liquidity. There are numerous other factors related to the markets in general or the implementation of any specific investment  strategy, which cannot be fully accounted for in the preparation of simulated results and all of which can adversely affect actual results.</a:t>
            </a:r>
          </a:p>
        </p:txBody>
      </p:sp>
      <p:sp>
        <p:nvSpPr>
          <p:cNvPr id="10" name="Text Placeholder 9">
            <a:extLst>
              <a:ext uri="{FF2B5EF4-FFF2-40B4-BE49-F238E27FC236}">
                <a16:creationId xmlns:a16="http://schemas.microsoft.com/office/drawing/2014/main" id="{E0449E35-FDF6-4701-B2A5-990A2AA1C232}"/>
              </a:ext>
            </a:extLst>
          </p:cNvPr>
          <p:cNvSpPr>
            <a:spLocks noGrp="1"/>
          </p:cNvSpPr>
          <p:nvPr>
            <p:ph type="body" sz="quarter" idx="11"/>
          </p:nvPr>
        </p:nvSpPr>
        <p:spPr/>
        <p:txBody>
          <a:bodyPr/>
          <a:lstStyle/>
          <a:p>
            <a:pPr marL="14285">
              <a:spcBef>
                <a:spcPts val="286"/>
              </a:spcBef>
            </a:pPr>
            <a:r>
              <a:rPr lang="en-US" spc="-5" dirty="0"/>
              <a:t>Significant</a:t>
            </a:r>
            <a:r>
              <a:rPr lang="en-US" spc="17" dirty="0"/>
              <a:t> </a:t>
            </a:r>
            <a:r>
              <a:rPr lang="en-US" spc="-5" dirty="0"/>
              <a:t>Number</a:t>
            </a:r>
            <a:r>
              <a:rPr lang="en-US" dirty="0"/>
              <a:t> </a:t>
            </a:r>
            <a:r>
              <a:rPr lang="en-US" spc="-5" dirty="0"/>
              <a:t>of</a:t>
            </a:r>
            <a:r>
              <a:rPr lang="en-US" spc="5" dirty="0"/>
              <a:t> </a:t>
            </a:r>
            <a:r>
              <a:rPr lang="en-US" spc="-5" dirty="0"/>
              <a:t>Countries</a:t>
            </a:r>
            <a:r>
              <a:rPr lang="en-US" dirty="0"/>
              <a:t> </a:t>
            </a:r>
            <a:r>
              <a:rPr lang="en-US" spc="-17" dirty="0"/>
              <a:t>Trading</a:t>
            </a:r>
            <a:r>
              <a:rPr lang="en-US" spc="11" dirty="0"/>
              <a:t> </a:t>
            </a:r>
            <a:r>
              <a:rPr lang="en-US" spc="-17" dirty="0"/>
              <a:t>At</a:t>
            </a:r>
            <a:r>
              <a:rPr lang="en-US" dirty="0"/>
              <a:t> </a:t>
            </a:r>
            <a:r>
              <a:rPr lang="en-US" spc="-11" dirty="0"/>
              <a:t>Distressed</a:t>
            </a:r>
            <a:r>
              <a:rPr lang="en-US" spc="11" dirty="0"/>
              <a:t> </a:t>
            </a:r>
            <a:r>
              <a:rPr lang="en-US" spc="-17" dirty="0"/>
              <a:t>Levels</a:t>
            </a:r>
            <a:endParaRPr lang="en-US" dirty="0"/>
          </a:p>
        </p:txBody>
      </p:sp>
      <p:sp>
        <p:nvSpPr>
          <p:cNvPr id="7" name="object 7"/>
          <p:cNvSpPr txBox="1"/>
          <p:nvPr/>
        </p:nvSpPr>
        <p:spPr>
          <a:xfrm>
            <a:off x="10544860" y="9374284"/>
            <a:ext cx="667578" cy="118299"/>
          </a:xfrm>
          <a:prstGeom prst="rect">
            <a:avLst/>
          </a:prstGeom>
        </p:spPr>
        <p:txBody>
          <a:bodyPr vert="horz" wrap="square" lIns="0" tIns="14285" rIns="0" bIns="0" rtlCol="0">
            <a:spAutoFit/>
          </a:bodyPr>
          <a:lstStyle/>
          <a:p>
            <a:pPr marL="14285">
              <a:spcBef>
                <a:spcPts val="113"/>
              </a:spcBef>
            </a:pPr>
            <a:r>
              <a:rPr sz="675" spc="-5" dirty="0">
                <a:latin typeface="Cambria"/>
                <a:cs typeface="Cambria"/>
              </a:rPr>
              <a:t>0020B17A</a:t>
            </a:r>
            <a:endParaRPr sz="675" dirty="0">
              <a:latin typeface="Cambria"/>
              <a:cs typeface="Cambria"/>
            </a:endParaRPr>
          </a:p>
        </p:txBody>
      </p:sp>
      <p:sp>
        <p:nvSpPr>
          <p:cNvPr id="8" name="object 8"/>
          <p:cNvSpPr txBox="1"/>
          <p:nvPr/>
        </p:nvSpPr>
        <p:spPr>
          <a:xfrm>
            <a:off x="13126300" y="9306128"/>
            <a:ext cx="186418" cy="186828"/>
          </a:xfrm>
          <a:prstGeom prst="rect">
            <a:avLst/>
          </a:prstGeom>
        </p:spPr>
        <p:txBody>
          <a:bodyPr vert="horz" wrap="square" lIns="0" tIns="13571" rIns="0" bIns="0" rtlCol="0">
            <a:spAutoFit/>
          </a:bodyPr>
          <a:lstStyle/>
          <a:p>
            <a:pPr marL="14285">
              <a:spcBef>
                <a:spcPts val="107"/>
              </a:spcBef>
            </a:pPr>
            <a:r>
              <a:rPr sz="1125" spc="-5" dirty="0">
                <a:latin typeface="Cambria"/>
                <a:cs typeface="Cambria"/>
              </a:rPr>
              <a:t>13</a:t>
            </a:r>
            <a:endParaRPr sz="1125" dirty="0">
              <a:latin typeface="Cambria"/>
              <a:cs typeface="Cambria"/>
            </a:endParaRPr>
          </a:p>
        </p:txBody>
      </p:sp>
      <p:sp>
        <p:nvSpPr>
          <p:cNvPr id="12" name="object 8">
            <a:extLst>
              <a:ext uri="{FF2B5EF4-FFF2-40B4-BE49-F238E27FC236}">
                <a16:creationId xmlns:a16="http://schemas.microsoft.com/office/drawing/2014/main" id="{BEC26C09-AD89-4D97-9A30-70260AD14E65}"/>
              </a:ext>
            </a:extLst>
          </p:cNvPr>
          <p:cNvSpPr txBox="1"/>
          <p:nvPr/>
        </p:nvSpPr>
        <p:spPr>
          <a:xfrm>
            <a:off x="4624379" y="9303702"/>
            <a:ext cx="5420398" cy="186828"/>
          </a:xfrm>
          <a:prstGeom prst="rect">
            <a:avLst/>
          </a:prstGeom>
        </p:spPr>
        <p:txBody>
          <a:bodyPr vert="horz" wrap="square" lIns="0" tIns="13571" rIns="0" bIns="0" rtlCol="0">
            <a:spAutoFit/>
          </a:bodyPr>
          <a:lstStyle/>
          <a:p>
            <a:pPr marL="14285">
              <a:spcBef>
                <a:spcPts val="107"/>
              </a:spcBef>
            </a:pPr>
            <a:r>
              <a:rPr sz="1125" spc="-5" dirty="0">
                <a:latin typeface="Cambria"/>
                <a:cs typeface="Cambria"/>
              </a:rPr>
              <a:t>FOR</a:t>
            </a:r>
            <a:r>
              <a:rPr sz="1125" spc="11" dirty="0">
                <a:latin typeface="Cambria"/>
                <a:cs typeface="Cambria"/>
              </a:rPr>
              <a:t> </a:t>
            </a:r>
            <a:r>
              <a:rPr sz="1125" spc="-5" dirty="0">
                <a:latin typeface="Cambria"/>
                <a:cs typeface="Cambria"/>
              </a:rPr>
              <a:t>INVESTMENT</a:t>
            </a:r>
            <a:r>
              <a:rPr sz="1125" spc="-17" dirty="0">
                <a:latin typeface="Cambria"/>
                <a:cs typeface="Cambria"/>
              </a:rPr>
              <a:t> </a:t>
            </a:r>
            <a:r>
              <a:rPr sz="1125" spc="-5" dirty="0">
                <a:latin typeface="Cambria"/>
                <a:cs typeface="Cambria"/>
              </a:rPr>
              <a:t>PROFESSIONAL</a:t>
            </a:r>
            <a:r>
              <a:rPr sz="1125" spc="28" dirty="0">
                <a:latin typeface="Cambria"/>
                <a:cs typeface="Cambria"/>
              </a:rPr>
              <a:t> </a:t>
            </a:r>
            <a:r>
              <a:rPr sz="1125" spc="-5" dirty="0">
                <a:latin typeface="Cambria"/>
                <a:cs typeface="Cambria"/>
              </a:rPr>
              <a:t>USE</a:t>
            </a:r>
            <a:r>
              <a:rPr sz="1125" spc="17" dirty="0">
                <a:latin typeface="Cambria"/>
                <a:cs typeface="Cambria"/>
              </a:rPr>
              <a:t> </a:t>
            </a:r>
            <a:r>
              <a:rPr sz="1125" spc="-5" dirty="0">
                <a:latin typeface="Cambria"/>
                <a:cs typeface="Cambria"/>
              </a:rPr>
              <a:t>ONLY</a:t>
            </a:r>
            <a:r>
              <a:rPr sz="1125" dirty="0">
                <a:latin typeface="Cambria"/>
                <a:cs typeface="Cambria"/>
              </a:rPr>
              <a:t> </a:t>
            </a:r>
            <a:r>
              <a:rPr sz="1125" spc="-5" dirty="0">
                <a:latin typeface="Cambria"/>
                <a:cs typeface="Cambria"/>
              </a:rPr>
              <a:t>-</a:t>
            </a:r>
            <a:r>
              <a:rPr sz="1125" spc="17" dirty="0">
                <a:latin typeface="Cambria"/>
                <a:cs typeface="Cambria"/>
              </a:rPr>
              <a:t> </a:t>
            </a:r>
            <a:r>
              <a:rPr sz="1125" spc="-5" dirty="0">
                <a:latin typeface="Cambria"/>
                <a:cs typeface="Cambria"/>
              </a:rPr>
              <a:t>NOT FOR</a:t>
            </a:r>
            <a:r>
              <a:rPr sz="1125" spc="11" dirty="0">
                <a:latin typeface="Cambria"/>
                <a:cs typeface="Cambria"/>
              </a:rPr>
              <a:t> </a:t>
            </a:r>
            <a:r>
              <a:rPr sz="1125" spc="-5" dirty="0">
                <a:latin typeface="Cambria"/>
                <a:cs typeface="Cambria"/>
              </a:rPr>
              <a:t>USE</a:t>
            </a:r>
            <a:r>
              <a:rPr sz="1125" spc="17" dirty="0">
                <a:latin typeface="Cambria"/>
                <a:cs typeface="Cambria"/>
              </a:rPr>
              <a:t> </a:t>
            </a:r>
            <a:r>
              <a:rPr sz="1125" spc="-11" dirty="0">
                <a:latin typeface="Cambria"/>
                <a:cs typeface="Cambria"/>
              </a:rPr>
              <a:t>WITH</a:t>
            </a:r>
            <a:r>
              <a:rPr sz="1125" spc="28" dirty="0">
                <a:latin typeface="Cambria"/>
                <a:cs typeface="Cambria"/>
              </a:rPr>
              <a:t> </a:t>
            </a:r>
            <a:r>
              <a:rPr sz="1125" spc="-5" dirty="0">
                <a:latin typeface="Cambria"/>
                <a:cs typeface="Cambria"/>
              </a:rPr>
              <a:t>RETAIL</a:t>
            </a:r>
            <a:r>
              <a:rPr sz="1125" spc="11" dirty="0">
                <a:latin typeface="Cambria"/>
                <a:cs typeface="Cambria"/>
              </a:rPr>
              <a:t> </a:t>
            </a:r>
            <a:r>
              <a:rPr sz="1125" spc="-5" dirty="0">
                <a:latin typeface="Cambria"/>
                <a:cs typeface="Cambria"/>
              </a:rPr>
              <a:t>INVESTORS</a:t>
            </a:r>
            <a:endParaRPr sz="1125" dirty="0">
              <a:latin typeface="Cambria"/>
              <a:cs typeface="Cambri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01532" y="623328"/>
            <a:ext cx="12227160" cy="360673"/>
          </a:xfrm>
          <a:prstGeom prst="rect">
            <a:avLst/>
          </a:prstGeom>
        </p:spPr>
        <p:txBody>
          <a:bodyPr vert="horz" wrap="square" lIns="0" tIns="14285" rIns="0" bIns="0" rtlCol="0">
            <a:spAutoFit/>
          </a:bodyPr>
          <a:lstStyle/>
          <a:p>
            <a:pPr marL="14285">
              <a:spcBef>
                <a:spcPts val="113"/>
              </a:spcBef>
            </a:pPr>
            <a:r>
              <a:rPr spc="-5" dirty="0"/>
              <a:t>Emerging</a:t>
            </a:r>
            <a:r>
              <a:rPr spc="-34" dirty="0"/>
              <a:t> </a:t>
            </a:r>
            <a:r>
              <a:rPr spc="-11" dirty="0"/>
              <a:t>Markets</a:t>
            </a:r>
            <a:r>
              <a:rPr spc="-28" dirty="0"/>
              <a:t> </a:t>
            </a:r>
            <a:r>
              <a:rPr spc="-11" dirty="0"/>
              <a:t>Performance</a:t>
            </a:r>
            <a:r>
              <a:rPr spc="-45" dirty="0"/>
              <a:t> </a:t>
            </a:r>
            <a:r>
              <a:rPr spc="-5" dirty="0"/>
              <a:t>Through</a:t>
            </a:r>
            <a:r>
              <a:rPr spc="-56" dirty="0"/>
              <a:t> </a:t>
            </a:r>
            <a:r>
              <a:rPr spc="-28" dirty="0"/>
              <a:t>Fed</a:t>
            </a:r>
            <a:r>
              <a:rPr dirty="0"/>
              <a:t> Hiking</a:t>
            </a:r>
            <a:r>
              <a:rPr spc="-34" dirty="0"/>
              <a:t> </a:t>
            </a:r>
            <a:r>
              <a:rPr spc="-17" dirty="0"/>
              <a:t>Cycle</a:t>
            </a:r>
          </a:p>
        </p:txBody>
      </p:sp>
      <p:sp>
        <p:nvSpPr>
          <p:cNvPr id="13" name="Text Placeholder 12">
            <a:extLst>
              <a:ext uri="{FF2B5EF4-FFF2-40B4-BE49-F238E27FC236}">
                <a16:creationId xmlns:a16="http://schemas.microsoft.com/office/drawing/2014/main" id="{38E53D85-6E02-4958-9AF1-3C67102863EE}"/>
              </a:ext>
            </a:extLst>
          </p:cNvPr>
          <p:cNvSpPr>
            <a:spLocks noGrp="1"/>
          </p:cNvSpPr>
          <p:nvPr>
            <p:ph type="body" sz="quarter" idx="10"/>
          </p:nvPr>
        </p:nvSpPr>
        <p:spPr>
          <a:xfrm>
            <a:off x="801532" y="7726220"/>
            <a:ext cx="12227160" cy="461666"/>
          </a:xfrm>
        </p:spPr>
        <p:txBody>
          <a:bodyPr/>
          <a:lstStyle/>
          <a:p>
            <a:r>
              <a:rPr lang="en-US" spc="-5" dirty="0">
                <a:cs typeface="Cambria"/>
              </a:rPr>
              <a:t>S</a:t>
            </a:r>
            <a:r>
              <a:rPr lang="en-US" spc="5" dirty="0">
                <a:cs typeface="Cambria"/>
              </a:rPr>
              <a:t>o</a:t>
            </a:r>
            <a:r>
              <a:rPr lang="en-US" dirty="0">
                <a:cs typeface="Cambria"/>
              </a:rPr>
              <a:t>ur</a:t>
            </a:r>
            <a:r>
              <a:rPr lang="en-US" spc="5" dirty="0">
                <a:cs typeface="Cambria"/>
              </a:rPr>
              <a:t>c</a:t>
            </a:r>
            <a:r>
              <a:rPr lang="en-US" dirty="0">
                <a:cs typeface="Cambria"/>
              </a:rPr>
              <a:t>e:</a:t>
            </a:r>
            <a:r>
              <a:rPr lang="en-US" spc="-73" dirty="0">
                <a:cs typeface="Times New Roman"/>
              </a:rPr>
              <a:t> </a:t>
            </a:r>
            <a:r>
              <a:rPr lang="en-US" dirty="0">
                <a:cs typeface="Cambria"/>
              </a:rPr>
              <a:t>B</a:t>
            </a:r>
            <a:r>
              <a:rPr lang="en-US" spc="-5" dirty="0">
                <a:cs typeface="Cambria"/>
              </a:rPr>
              <a:t>l</a:t>
            </a:r>
            <a:r>
              <a:rPr lang="en-US" spc="5" dirty="0">
                <a:cs typeface="Cambria"/>
              </a:rPr>
              <a:t>oo</a:t>
            </a:r>
            <a:r>
              <a:rPr lang="en-US" dirty="0">
                <a:cs typeface="Cambria"/>
              </a:rPr>
              <a:t>mb</a:t>
            </a:r>
            <a:r>
              <a:rPr lang="en-US" spc="-11" dirty="0">
                <a:cs typeface="Cambria"/>
              </a:rPr>
              <a:t>er</a:t>
            </a:r>
            <a:r>
              <a:rPr lang="en-US" dirty="0">
                <a:cs typeface="Cambria"/>
              </a:rPr>
              <a:t>g</a:t>
            </a:r>
            <a:r>
              <a:rPr lang="en-US" spc="-68" dirty="0">
                <a:cs typeface="Times New Roman"/>
              </a:rPr>
              <a:t> </a:t>
            </a:r>
            <a:r>
              <a:rPr lang="en-US" dirty="0">
                <a:cs typeface="Cambria"/>
              </a:rPr>
              <a:t>a</a:t>
            </a:r>
            <a:r>
              <a:rPr lang="en-US" spc="-5" dirty="0">
                <a:cs typeface="Cambria"/>
              </a:rPr>
              <a:t>n</a:t>
            </a:r>
            <a:r>
              <a:rPr lang="en-US" dirty="0">
                <a:cs typeface="Cambria"/>
              </a:rPr>
              <a:t>d</a:t>
            </a:r>
            <a:r>
              <a:rPr lang="en-US" spc="-28" dirty="0">
                <a:cs typeface="Times New Roman"/>
              </a:rPr>
              <a:t> </a:t>
            </a:r>
            <a:r>
              <a:rPr lang="en-US" spc="5" dirty="0">
                <a:cs typeface="Cambria"/>
              </a:rPr>
              <a:t>J</a:t>
            </a:r>
            <a:r>
              <a:rPr lang="en-US" dirty="0">
                <a:cs typeface="Cambria"/>
              </a:rPr>
              <a:t>.</a:t>
            </a:r>
            <a:r>
              <a:rPr lang="en-US" spc="-5" dirty="0">
                <a:cs typeface="Cambria"/>
              </a:rPr>
              <a:t>P</a:t>
            </a:r>
            <a:r>
              <a:rPr lang="en-US" dirty="0">
                <a:cs typeface="Cambria"/>
              </a:rPr>
              <a:t>.</a:t>
            </a:r>
            <a:r>
              <a:rPr lang="en-US" spc="-50" dirty="0">
                <a:cs typeface="Times New Roman"/>
              </a:rPr>
              <a:t> </a:t>
            </a:r>
            <a:r>
              <a:rPr lang="en-US" dirty="0">
                <a:cs typeface="Cambria"/>
              </a:rPr>
              <a:t>M</a:t>
            </a:r>
            <a:r>
              <a:rPr lang="en-US" spc="5" dirty="0">
                <a:cs typeface="Cambria"/>
              </a:rPr>
              <a:t>o</a:t>
            </a:r>
            <a:r>
              <a:rPr lang="en-US" dirty="0">
                <a:cs typeface="Cambria"/>
              </a:rPr>
              <a:t>r</a:t>
            </a:r>
            <a:r>
              <a:rPr lang="en-US" spc="-5" dirty="0">
                <a:cs typeface="Cambria"/>
              </a:rPr>
              <a:t>g</a:t>
            </a:r>
            <a:r>
              <a:rPr lang="en-US" dirty="0">
                <a:cs typeface="Cambria"/>
              </a:rPr>
              <a:t>a</a:t>
            </a:r>
            <a:r>
              <a:rPr lang="en-US" spc="-5" dirty="0">
                <a:cs typeface="Cambria"/>
              </a:rPr>
              <a:t>n</a:t>
            </a:r>
            <a:r>
              <a:rPr lang="en-US" dirty="0">
                <a:cs typeface="Cambria"/>
              </a:rPr>
              <a:t>.</a:t>
            </a:r>
          </a:p>
          <a:p>
            <a:r>
              <a:rPr lang="en-US" dirty="0">
                <a:cs typeface="Cambria"/>
              </a:rPr>
              <a:t>EMBIGD</a:t>
            </a:r>
            <a:r>
              <a:rPr lang="en-US" spc="-34" dirty="0">
                <a:cs typeface="Cambria"/>
              </a:rPr>
              <a:t> </a:t>
            </a:r>
            <a:r>
              <a:rPr lang="en-US" dirty="0">
                <a:cs typeface="Cambria"/>
              </a:rPr>
              <a:t>-</a:t>
            </a:r>
            <a:r>
              <a:rPr lang="en-US" spc="17" dirty="0">
                <a:cs typeface="Cambria"/>
              </a:rPr>
              <a:t> </a:t>
            </a:r>
            <a:r>
              <a:rPr lang="en-US" dirty="0">
                <a:cs typeface="Cambria"/>
              </a:rPr>
              <a:t>JP Morgan</a:t>
            </a:r>
            <a:r>
              <a:rPr lang="en-US" spc="-34" dirty="0">
                <a:cs typeface="Cambria"/>
              </a:rPr>
              <a:t> </a:t>
            </a:r>
            <a:r>
              <a:rPr lang="en-US" dirty="0">
                <a:cs typeface="Cambria"/>
              </a:rPr>
              <a:t>EMBI</a:t>
            </a:r>
            <a:r>
              <a:rPr lang="en-US" spc="-11" dirty="0">
                <a:cs typeface="Cambria"/>
              </a:rPr>
              <a:t> </a:t>
            </a:r>
            <a:r>
              <a:rPr lang="en-US" dirty="0">
                <a:cs typeface="Cambria"/>
              </a:rPr>
              <a:t>Global</a:t>
            </a:r>
            <a:r>
              <a:rPr lang="en-US" spc="-50" dirty="0">
                <a:cs typeface="Cambria"/>
              </a:rPr>
              <a:t> </a:t>
            </a:r>
            <a:r>
              <a:rPr lang="en-US" spc="-5" dirty="0">
                <a:cs typeface="Cambria"/>
              </a:rPr>
              <a:t>Diversified</a:t>
            </a:r>
            <a:r>
              <a:rPr lang="en-US" spc="-17" dirty="0">
                <a:cs typeface="Cambria"/>
              </a:rPr>
              <a:t> </a:t>
            </a:r>
            <a:r>
              <a:rPr lang="en-US" spc="-5" dirty="0">
                <a:cs typeface="Cambria"/>
              </a:rPr>
              <a:t>Index.</a:t>
            </a:r>
            <a:r>
              <a:rPr lang="en-US" spc="5" dirty="0">
                <a:cs typeface="Cambria"/>
              </a:rPr>
              <a:t> </a:t>
            </a:r>
            <a:r>
              <a:rPr lang="en-US" spc="-5" dirty="0">
                <a:cs typeface="Cambria"/>
              </a:rPr>
              <a:t>U.S.</a:t>
            </a:r>
            <a:r>
              <a:rPr lang="en-US" spc="11" dirty="0">
                <a:cs typeface="Cambria"/>
              </a:rPr>
              <a:t> </a:t>
            </a:r>
            <a:r>
              <a:rPr lang="en-US" spc="-5" dirty="0">
                <a:cs typeface="Cambria"/>
              </a:rPr>
              <a:t>Treasuries</a:t>
            </a:r>
            <a:r>
              <a:rPr lang="en-US" spc="-28" dirty="0">
                <a:cs typeface="Cambria"/>
              </a:rPr>
              <a:t> </a:t>
            </a:r>
            <a:r>
              <a:rPr lang="en-US" dirty="0">
                <a:cs typeface="Cambria"/>
              </a:rPr>
              <a:t>-</a:t>
            </a:r>
            <a:r>
              <a:rPr lang="en-US" spc="5" dirty="0">
                <a:cs typeface="Cambria"/>
              </a:rPr>
              <a:t> </a:t>
            </a:r>
            <a:r>
              <a:rPr lang="en-US" dirty="0">
                <a:cs typeface="Cambria"/>
              </a:rPr>
              <a:t>Bloomberg</a:t>
            </a:r>
            <a:r>
              <a:rPr lang="en-US" spc="-34" dirty="0">
                <a:cs typeface="Cambria"/>
              </a:rPr>
              <a:t> </a:t>
            </a:r>
            <a:r>
              <a:rPr lang="en-US" spc="-5" dirty="0">
                <a:cs typeface="Cambria"/>
              </a:rPr>
              <a:t>U.S.</a:t>
            </a:r>
            <a:r>
              <a:rPr lang="en-US" spc="11" dirty="0">
                <a:cs typeface="Cambria"/>
              </a:rPr>
              <a:t> </a:t>
            </a:r>
            <a:r>
              <a:rPr lang="en-US" dirty="0">
                <a:cs typeface="Cambria"/>
              </a:rPr>
              <a:t>Treasury</a:t>
            </a:r>
            <a:r>
              <a:rPr lang="en-US" spc="-45" dirty="0">
                <a:cs typeface="Cambria"/>
              </a:rPr>
              <a:t> </a:t>
            </a:r>
            <a:r>
              <a:rPr lang="en-US" spc="-5" dirty="0">
                <a:cs typeface="Cambria"/>
              </a:rPr>
              <a:t>Bills</a:t>
            </a:r>
            <a:r>
              <a:rPr lang="en-US" spc="-11" dirty="0">
                <a:cs typeface="Cambria"/>
              </a:rPr>
              <a:t> </a:t>
            </a:r>
            <a:r>
              <a:rPr lang="en-US" spc="-5" dirty="0">
                <a:cs typeface="Cambria"/>
              </a:rPr>
              <a:t>Index.</a:t>
            </a:r>
            <a:endParaRPr lang="en-US" dirty="0">
              <a:cs typeface="Cambria"/>
            </a:endParaRPr>
          </a:p>
          <a:p>
            <a:r>
              <a:rPr lang="en-US" b="1" dirty="0">
                <a:cs typeface="Cambria"/>
              </a:rPr>
              <a:t>Past</a:t>
            </a:r>
            <a:r>
              <a:rPr lang="en-US" b="1" spc="-23" dirty="0">
                <a:cs typeface="Cambria"/>
              </a:rPr>
              <a:t> </a:t>
            </a:r>
            <a:r>
              <a:rPr lang="en-US" b="1" spc="-5" dirty="0">
                <a:cs typeface="Cambria"/>
              </a:rPr>
              <a:t>performance</a:t>
            </a:r>
            <a:r>
              <a:rPr lang="en-US" b="1" spc="-28" dirty="0">
                <a:cs typeface="Cambria"/>
              </a:rPr>
              <a:t> </a:t>
            </a:r>
            <a:r>
              <a:rPr lang="en-US" b="1" spc="-5" dirty="0">
                <a:cs typeface="Cambria"/>
              </a:rPr>
              <a:t>is</a:t>
            </a:r>
            <a:r>
              <a:rPr lang="en-US" b="1" dirty="0">
                <a:cs typeface="Cambria"/>
              </a:rPr>
              <a:t> </a:t>
            </a:r>
            <a:r>
              <a:rPr lang="en-US" b="1" spc="-5" dirty="0">
                <a:cs typeface="Cambria"/>
              </a:rPr>
              <a:t>not</a:t>
            </a:r>
            <a:r>
              <a:rPr lang="en-US" b="1" spc="5" dirty="0">
                <a:cs typeface="Cambria"/>
              </a:rPr>
              <a:t> </a:t>
            </a:r>
            <a:r>
              <a:rPr lang="en-US" b="1" spc="-5" dirty="0">
                <a:cs typeface="Cambria"/>
              </a:rPr>
              <a:t>indicative</a:t>
            </a:r>
            <a:r>
              <a:rPr lang="en-US" b="1" spc="-28" dirty="0">
                <a:cs typeface="Cambria"/>
              </a:rPr>
              <a:t> </a:t>
            </a:r>
            <a:r>
              <a:rPr lang="en-US" b="1" spc="-5" dirty="0">
                <a:cs typeface="Cambria"/>
              </a:rPr>
              <a:t>of</a:t>
            </a:r>
            <a:r>
              <a:rPr lang="en-US" b="1" dirty="0">
                <a:cs typeface="Cambria"/>
              </a:rPr>
              <a:t> </a:t>
            </a:r>
            <a:r>
              <a:rPr lang="en-US" b="1" spc="-5" dirty="0">
                <a:cs typeface="Cambria"/>
              </a:rPr>
              <a:t>future</a:t>
            </a:r>
            <a:r>
              <a:rPr lang="en-US" b="1" dirty="0">
                <a:cs typeface="Cambria"/>
              </a:rPr>
              <a:t> </a:t>
            </a:r>
            <a:r>
              <a:rPr lang="en-US" b="1" spc="-5" dirty="0">
                <a:cs typeface="Cambria"/>
              </a:rPr>
              <a:t>returns.</a:t>
            </a:r>
            <a:r>
              <a:rPr lang="en-US" b="1" spc="203" dirty="0">
                <a:cs typeface="Cambria"/>
              </a:rPr>
              <a:t> </a:t>
            </a:r>
            <a:r>
              <a:rPr lang="en-US" dirty="0">
                <a:cs typeface="Cambria"/>
              </a:rPr>
              <a:t>A</a:t>
            </a:r>
            <a:r>
              <a:rPr lang="en-US" spc="5" dirty="0">
                <a:cs typeface="Cambria"/>
              </a:rPr>
              <a:t> </a:t>
            </a:r>
            <a:r>
              <a:rPr lang="en-US" dirty="0">
                <a:cs typeface="Cambria"/>
              </a:rPr>
              <a:t>direct</a:t>
            </a:r>
            <a:r>
              <a:rPr lang="en-US" spc="-28" dirty="0">
                <a:cs typeface="Cambria"/>
              </a:rPr>
              <a:t> </a:t>
            </a:r>
            <a:r>
              <a:rPr lang="en-US" dirty="0">
                <a:cs typeface="Cambria"/>
              </a:rPr>
              <a:t>investment</a:t>
            </a:r>
            <a:r>
              <a:rPr lang="en-US" spc="-17" dirty="0">
                <a:cs typeface="Cambria"/>
              </a:rPr>
              <a:t> </a:t>
            </a:r>
            <a:r>
              <a:rPr lang="en-US" dirty="0">
                <a:cs typeface="Cambria"/>
              </a:rPr>
              <a:t>in</a:t>
            </a:r>
            <a:r>
              <a:rPr lang="en-US" spc="11" dirty="0">
                <a:cs typeface="Cambria"/>
              </a:rPr>
              <a:t> </a:t>
            </a:r>
            <a:r>
              <a:rPr lang="en-US" dirty="0">
                <a:cs typeface="Cambria"/>
              </a:rPr>
              <a:t>an</a:t>
            </a:r>
            <a:r>
              <a:rPr lang="en-US" spc="-11" dirty="0">
                <a:cs typeface="Cambria"/>
              </a:rPr>
              <a:t> </a:t>
            </a:r>
            <a:r>
              <a:rPr lang="en-US" dirty="0">
                <a:cs typeface="Cambria"/>
              </a:rPr>
              <a:t>unmanaged</a:t>
            </a:r>
            <a:r>
              <a:rPr lang="en-US" spc="-23" dirty="0">
                <a:cs typeface="Cambria"/>
              </a:rPr>
              <a:t> </a:t>
            </a:r>
            <a:r>
              <a:rPr lang="en-US" spc="-5" dirty="0">
                <a:cs typeface="Cambria"/>
              </a:rPr>
              <a:t>index</a:t>
            </a:r>
            <a:r>
              <a:rPr lang="en-US" spc="11" dirty="0">
                <a:cs typeface="Cambria"/>
              </a:rPr>
              <a:t> </a:t>
            </a:r>
            <a:r>
              <a:rPr lang="en-US" dirty="0">
                <a:cs typeface="Cambria"/>
              </a:rPr>
              <a:t>is not</a:t>
            </a:r>
            <a:r>
              <a:rPr lang="en-US" spc="17" dirty="0">
                <a:cs typeface="Cambria"/>
              </a:rPr>
              <a:t> </a:t>
            </a:r>
            <a:r>
              <a:rPr lang="en-US" dirty="0">
                <a:cs typeface="Cambria"/>
              </a:rPr>
              <a:t>possible.</a:t>
            </a:r>
            <a:r>
              <a:rPr lang="en-US" spc="-28" dirty="0">
                <a:cs typeface="Cambria"/>
              </a:rPr>
              <a:t> </a:t>
            </a:r>
            <a:r>
              <a:rPr lang="en-US" dirty="0">
                <a:cs typeface="Cambria"/>
              </a:rPr>
              <a:t>Please</a:t>
            </a:r>
            <a:r>
              <a:rPr lang="en-US" spc="-28" dirty="0">
                <a:cs typeface="Cambria"/>
              </a:rPr>
              <a:t> </a:t>
            </a:r>
            <a:r>
              <a:rPr lang="en-US" dirty="0">
                <a:cs typeface="Cambria"/>
              </a:rPr>
              <a:t>refer</a:t>
            </a:r>
            <a:r>
              <a:rPr lang="en-US" spc="-39" dirty="0">
                <a:cs typeface="Cambria"/>
              </a:rPr>
              <a:t> </a:t>
            </a:r>
            <a:r>
              <a:rPr lang="en-US" dirty="0">
                <a:cs typeface="Cambria"/>
              </a:rPr>
              <a:t>to</a:t>
            </a:r>
            <a:r>
              <a:rPr lang="en-US" spc="5" dirty="0">
                <a:cs typeface="Cambria"/>
              </a:rPr>
              <a:t> </a:t>
            </a:r>
            <a:r>
              <a:rPr lang="en-US" spc="-5" dirty="0">
                <a:cs typeface="Cambria"/>
              </a:rPr>
              <a:t>appendix</a:t>
            </a:r>
            <a:r>
              <a:rPr lang="en-US" spc="5" dirty="0">
                <a:cs typeface="Cambria"/>
              </a:rPr>
              <a:t> </a:t>
            </a:r>
            <a:r>
              <a:rPr lang="en-US" dirty="0">
                <a:cs typeface="Cambria"/>
              </a:rPr>
              <a:t>for</a:t>
            </a:r>
            <a:r>
              <a:rPr lang="en-US" spc="-11" dirty="0">
                <a:cs typeface="Cambria"/>
              </a:rPr>
              <a:t> </a:t>
            </a:r>
            <a:r>
              <a:rPr lang="en-US" dirty="0">
                <a:cs typeface="Cambria"/>
              </a:rPr>
              <a:t>additional</a:t>
            </a:r>
            <a:r>
              <a:rPr lang="en-US" spc="-23" dirty="0">
                <a:cs typeface="Cambria"/>
              </a:rPr>
              <a:t> </a:t>
            </a:r>
            <a:r>
              <a:rPr lang="en-US" dirty="0">
                <a:cs typeface="Cambria"/>
              </a:rPr>
              <a:t>information.</a:t>
            </a:r>
            <a:endParaRPr lang="en-US" dirty="0"/>
          </a:p>
        </p:txBody>
      </p:sp>
      <p:sp>
        <p:nvSpPr>
          <p:cNvPr id="7" name="object 7"/>
          <p:cNvSpPr txBox="1"/>
          <p:nvPr/>
        </p:nvSpPr>
        <p:spPr>
          <a:xfrm>
            <a:off x="10557559" y="9347814"/>
            <a:ext cx="667578" cy="118299"/>
          </a:xfrm>
          <a:prstGeom prst="rect">
            <a:avLst/>
          </a:prstGeom>
        </p:spPr>
        <p:txBody>
          <a:bodyPr vert="horz" wrap="square" lIns="0" tIns="14285" rIns="0" bIns="0" rtlCol="0">
            <a:spAutoFit/>
          </a:bodyPr>
          <a:lstStyle/>
          <a:p>
            <a:pPr marL="14285">
              <a:spcBef>
                <a:spcPts val="113"/>
              </a:spcBef>
            </a:pPr>
            <a:r>
              <a:rPr sz="675" spc="-5" dirty="0">
                <a:latin typeface="Cambria"/>
                <a:cs typeface="Cambria"/>
              </a:rPr>
              <a:t>001FA9BF</a:t>
            </a:r>
            <a:endParaRPr sz="675" dirty="0">
              <a:latin typeface="Cambria"/>
              <a:cs typeface="Cambria"/>
            </a:endParaRPr>
          </a:p>
        </p:txBody>
      </p:sp>
      <p:sp>
        <p:nvSpPr>
          <p:cNvPr id="8" name="object 8"/>
          <p:cNvSpPr txBox="1"/>
          <p:nvPr/>
        </p:nvSpPr>
        <p:spPr>
          <a:xfrm>
            <a:off x="13138999" y="9279658"/>
            <a:ext cx="186418" cy="186828"/>
          </a:xfrm>
          <a:prstGeom prst="rect">
            <a:avLst/>
          </a:prstGeom>
        </p:spPr>
        <p:txBody>
          <a:bodyPr vert="horz" wrap="square" lIns="0" tIns="13571" rIns="0" bIns="0" rtlCol="0">
            <a:spAutoFit/>
          </a:bodyPr>
          <a:lstStyle/>
          <a:p>
            <a:pPr marL="14285">
              <a:spcBef>
                <a:spcPts val="107"/>
              </a:spcBef>
            </a:pPr>
            <a:r>
              <a:rPr sz="1125" spc="-5" dirty="0">
                <a:latin typeface="Cambria"/>
                <a:cs typeface="Cambria"/>
              </a:rPr>
              <a:t>14</a:t>
            </a:r>
            <a:endParaRPr sz="1125" dirty="0">
              <a:latin typeface="Cambria"/>
              <a:cs typeface="Cambria"/>
            </a:endParaRPr>
          </a:p>
        </p:txBody>
      </p:sp>
      <p:graphicFrame>
        <p:nvGraphicFramePr>
          <p:cNvPr id="12" name="Table 11">
            <a:extLst>
              <a:ext uri="{FF2B5EF4-FFF2-40B4-BE49-F238E27FC236}">
                <a16:creationId xmlns:a16="http://schemas.microsoft.com/office/drawing/2014/main" id="{10081745-B0D4-430E-83E4-0E23C290BA5A}"/>
              </a:ext>
            </a:extLst>
          </p:cNvPr>
          <p:cNvGraphicFramePr>
            <a:graphicFrameLocks noGrp="1"/>
          </p:cNvGraphicFramePr>
          <p:nvPr>
            <p:custDataLst>
              <p:tags r:id="rId1"/>
            </p:custDataLst>
            <p:extLst>
              <p:ext uri="{D42A27DB-BD31-4B8C-83A1-F6EECF244321}">
                <p14:modId xmlns:p14="http://schemas.microsoft.com/office/powerpoint/2010/main" val="1616708895"/>
              </p:ext>
            </p:extLst>
          </p:nvPr>
        </p:nvGraphicFramePr>
        <p:xfrm>
          <a:off x="801532" y="5056600"/>
          <a:ext cx="12523885" cy="2415710"/>
        </p:xfrm>
        <a:graphic>
          <a:graphicData uri="http://schemas.openxmlformats.org/drawingml/2006/table">
            <a:tbl>
              <a:tblPr/>
              <a:tblGrid>
                <a:gridCol w="3057626">
                  <a:extLst>
                    <a:ext uri="{9D8B030D-6E8A-4147-A177-3AD203B41FA5}">
                      <a16:colId xmlns:a16="http://schemas.microsoft.com/office/drawing/2014/main" val="2482341423"/>
                    </a:ext>
                  </a:extLst>
                </a:gridCol>
                <a:gridCol w="2604714">
                  <a:extLst>
                    <a:ext uri="{9D8B030D-6E8A-4147-A177-3AD203B41FA5}">
                      <a16:colId xmlns:a16="http://schemas.microsoft.com/office/drawing/2014/main" val="4097477677"/>
                    </a:ext>
                  </a:extLst>
                </a:gridCol>
                <a:gridCol w="2291579">
                  <a:extLst>
                    <a:ext uri="{9D8B030D-6E8A-4147-A177-3AD203B41FA5}">
                      <a16:colId xmlns:a16="http://schemas.microsoft.com/office/drawing/2014/main" val="2894245753"/>
                    </a:ext>
                  </a:extLst>
                </a:gridCol>
                <a:gridCol w="2277344">
                  <a:extLst>
                    <a:ext uri="{9D8B030D-6E8A-4147-A177-3AD203B41FA5}">
                      <a16:colId xmlns:a16="http://schemas.microsoft.com/office/drawing/2014/main" val="2429272566"/>
                    </a:ext>
                  </a:extLst>
                </a:gridCol>
                <a:gridCol w="2292622">
                  <a:extLst>
                    <a:ext uri="{9D8B030D-6E8A-4147-A177-3AD203B41FA5}">
                      <a16:colId xmlns:a16="http://schemas.microsoft.com/office/drawing/2014/main" val="2264619293"/>
                    </a:ext>
                  </a:extLst>
                </a:gridCol>
              </a:tblGrid>
              <a:tr h="360554">
                <a:tc gridSpan="2">
                  <a:txBody>
                    <a:bodyPr/>
                    <a:lstStyle>
                      <a:lvl1pPr marL="0">
                        <a:defRPr>
                          <a:solidFill>
                            <a:schemeClr val="tx1"/>
                          </a:solidFill>
                          <a:latin typeface="Cambria"/>
                        </a:defRPr>
                      </a:lvl1pPr>
                      <a:lvl2pPr marL="685709">
                        <a:defRPr>
                          <a:solidFill>
                            <a:schemeClr val="tx1"/>
                          </a:solidFill>
                          <a:latin typeface="Cambria"/>
                        </a:defRPr>
                      </a:lvl2pPr>
                      <a:lvl3pPr marL="1371417">
                        <a:defRPr>
                          <a:solidFill>
                            <a:schemeClr val="tx1"/>
                          </a:solidFill>
                          <a:latin typeface="Cambria"/>
                        </a:defRPr>
                      </a:lvl3pPr>
                      <a:lvl4pPr marL="2057126">
                        <a:defRPr>
                          <a:solidFill>
                            <a:schemeClr val="tx1"/>
                          </a:solidFill>
                          <a:latin typeface="Cambria"/>
                        </a:defRPr>
                      </a:lvl4pPr>
                      <a:lvl5pPr marL="2742834">
                        <a:defRPr>
                          <a:solidFill>
                            <a:schemeClr val="tx1"/>
                          </a:solidFill>
                          <a:latin typeface="Cambria"/>
                        </a:defRPr>
                      </a:lvl5pPr>
                      <a:lvl6pPr marL="3428543">
                        <a:defRPr>
                          <a:solidFill>
                            <a:schemeClr val="tx1"/>
                          </a:solidFill>
                          <a:latin typeface="Cambria"/>
                        </a:defRPr>
                      </a:lvl6pPr>
                      <a:lvl7pPr marL="4114251">
                        <a:defRPr>
                          <a:solidFill>
                            <a:schemeClr val="tx1"/>
                          </a:solidFill>
                          <a:latin typeface="Cambria"/>
                        </a:defRPr>
                      </a:lvl7pPr>
                      <a:lvl8pPr marL="4799960">
                        <a:defRPr>
                          <a:solidFill>
                            <a:schemeClr val="tx1"/>
                          </a:solidFill>
                          <a:latin typeface="Cambria"/>
                        </a:defRPr>
                      </a:lvl8pPr>
                      <a:lvl9pPr marL="5485668">
                        <a:defRPr>
                          <a:solidFill>
                            <a:schemeClr val="tx1"/>
                          </a:solidFill>
                          <a:latin typeface="Cambria"/>
                        </a:defRPr>
                      </a:lvl9pPr>
                    </a:lstStyle>
                    <a:p>
                      <a:pPr algn="l" fontAlgn="b"/>
                      <a:endParaRPr lang="en-GB" sz="1300" b="0" i="0" u="none" strike="noStrike" dirty="0">
                        <a:solidFill>
                          <a:schemeClr val="accent1"/>
                        </a:solidFill>
                        <a:effectLst/>
                        <a:latin typeface="Cambria" panose="02040503050406030204" pitchFamily="18" charset="0"/>
                        <a:ea typeface="Cambria" panose="02040503050406030204" pitchFamily="18" charset="0"/>
                      </a:endParaRPr>
                    </a:p>
                  </a:txBody>
                  <a:tcPr marL="68578" marR="0" marT="68578" marB="68578" anchor="ctr">
                    <a:lnL>
                      <a:noFill/>
                    </a:lnL>
                    <a:lnR>
                      <a:noFill/>
                    </a:lnR>
                    <a:lnT>
                      <a:noFill/>
                    </a:lnT>
                    <a:lnB w="6350" cap="flat" cmpd="sng" algn="ctr">
                      <a:solidFill>
                        <a:srgbClr val="004165"/>
                      </a:solidFill>
                      <a:prstDash val="solid"/>
                      <a:round/>
                      <a:headEnd type="none" w="med" len="med"/>
                      <a:tailEnd type="none" w="med" len="med"/>
                    </a:lnB>
                    <a:lnTlToBr w="12700" cmpd="sng">
                      <a:noFill/>
                      <a:prstDash val="solid"/>
                    </a:lnTlToBr>
                    <a:lnBlToTr w="12700" cmpd="sng">
                      <a:noFill/>
                      <a:prstDash val="solid"/>
                    </a:lnBlToTr>
                    <a:solidFill>
                      <a:srgbClr val="F2F8FC"/>
                    </a:solidFill>
                  </a:tcPr>
                </a:tc>
                <a:tc hMerge="1">
                  <a:txBody>
                    <a:bodyPr/>
                    <a:lstStyle/>
                    <a:p>
                      <a:endParaRPr lang="en-US"/>
                    </a:p>
                  </a:txBody>
                  <a:tcPr/>
                </a:tc>
                <a:tc>
                  <a:txBody>
                    <a:bodyPr/>
                    <a:lstStyle>
                      <a:lvl1pPr marL="0">
                        <a:defRPr>
                          <a:solidFill>
                            <a:schemeClr val="tx1"/>
                          </a:solidFill>
                          <a:latin typeface="Cambria"/>
                        </a:defRPr>
                      </a:lvl1pPr>
                      <a:lvl2pPr marL="685709">
                        <a:defRPr>
                          <a:solidFill>
                            <a:schemeClr val="tx1"/>
                          </a:solidFill>
                          <a:latin typeface="Cambria"/>
                        </a:defRPr>
                      </a:lvl2pPr>
                      <a:lvl3pPr marL="1371417">
                        <a:defRPr>
                          <a:solidFill>
                            <a:schemeClr val="tx1"/>
                          </a:solidFill>
                          <a:latin typeface="Cambria"/>
                        </a:defRPr>
                      </a:lvl3pPr>
                      <a:lvl4pPr marL="2057126">
                        <a:defRPr>
                          <a:solidFill>
                            <a:schemeClr val="tx1"/>
                          </a:solidFill>
                          <a:latin typeface="Cambria"/>
                        </a:defRPr>
                      </a:lvl4pPr>
                      <a:lvl5pPr marL="2742834">
                        <a:defRPr>
                          <a:solidFill>
                            <a:schemeClr val="tx1"/>
                          </a:solidFill>
                          <a:latin typeface="Cambria"/>
                        </a:defRPr>
                      </a:lvl5pPr>
                      <a:lvl6pPr marL="3428543">
                        <a:defRPr>
                          <a:solidFill>
                            <a:schemeClr val="tx1"/>
                          </a:solidFill>
                          <a:latin typeface="Cambria"/>
                        </a:defRPr>
                      </a:lvl6pPr>
                      <a:lvl7pPr marL="4114251">
                        <a:defRPr>
                          <a:solidFill>
                            <a:schemeClr val="tx1"/>
                          </a:solidFill>
                          <a:latin typeface="Cambria"/>
                        </a:defRPr>
                      </a:lvl7pPr>
                      <a:lvl8pPr marL="4799960">
                        <a:defRPr>
                          <a:solidFill>
                            <a:schemeClr val="tx1"/>
                          </a:solidFill>
                          <a:latin typeface="Cambria"/>
                        </a:defRPr>
                      </a:lvl8pPr>
                      <a:lvl9pPr marL="5485668">
                        <a:defRPr>
                          <a:solidFill>
                            <a:schemeClr val="tx1"/>
                          </a:solidFill>
                          <a:latin typeface="Cambria"/>
                        </a:defRPr>
                      </a:lvl9pPr>
                    </a:lstStyle>
                    <a:p>
                      <a:pPr algn="ctr" fontAlgn="b"/>
                      <a:r>
                        <a:rPr lang="en-GB" sz="1300" b="0" i="0" u="none" strike="noStrike" dirty="0">
                          <a:solidFill>
                            <a:schemeClr val="accent1"/>
                          </a:solidFill>
                          <a:effectLst/>
                          <a:latin typeface="Cambria" panose="02040503050406030204" pitchFamily="18" charset="0"/>
                          <a:ea typeface="Cambria" panose="02040503050406030204" pitchFamily="18" charset="0"/>
                        </a:rPr>
                        <a:t>1999‒2000</a:t>
                      </a:r>
                    </a:p>
                  </a:txBody>
                  <a:tcPr marL="0" marR="0" marT="68578" marB="68578" anchor="ctr">
                    <a:lnL>
                      <a:noFill/>
                    </a:lnL>
                    <a:lnR>
                      <a:noFill/>
                    </a:lnR>
                    <a:lnT>
                      <a:noFill/>
                    </a:lnT>
                    <a:lnB w="6350" cap="flat" cmpd="sng" algn="ctr">
                      <a:solidFill>
                        <a:srgbClr val="004165"/>
                      </a:solidFill>
                      <a:prstDash val="solid"/>
                      <a:round/>
                      <a:headEnd type="none" w="med" len="med"/>
                      <a:tailEnd type="none" w="med" len="med"/>
                    </a:lnB>
                    <a:lnTlToBr w="12700" cmpd="sng">
                      <a:noFill/>
                      <a:prstDash val="solid"/>
                    </a:lnTlToBr>
                    <a:lnBlToTr w="12700" cmpd="sng">
                      <a:noFill/>
                      <a:prstDash val="solid"/>
                    </a:lnBlToTr>
                    <a:solidFill>
                      <a:srgbClr val="F2F8FC"/>
                    </a:solidFill>
                  </a:tcPr>
                </a:tc>
                <a:tc>
                  <a:txBody>
                    <a:bodyPr/>
                    <a:lstStyle>
                      <a:lvl1pPr marL="0">
                        <a:defRPr>
                          <a:solidFill>
                            <a:schemeClr val="tx1"/>
                          </a:solidFill>
                          <a:latin typeface="Cambria"/>
                        </a:defRPr>
                      </a:lvl1pPr>
                      <a:lvl2pPr marL="685709">
                        <a:defRPr>
                          <a:solidFill>
                            <a:schemeClr val="tx1"/>
                          </a:solidFill>
                          <a:latin typeface="Cambria"/>
                        </a:defRPr>
                      </a:lvl2pPr>
                      <a:lvl3pPr marL="1371417">
                        <a:defRPr>
                          <a:solidFill>
                            <a:schemeClr val="tx1"/>
                          </a:solidFill>
                          <a:latin typeface="Cambria"/>
                        </a:defRPr>
                      </a:lvl3pPr>
                      <a:lvl4pPr marL="2057126">
                        <a:defRPr>
                          <a:solidFill>
                            <a:schemeClr val="tx1"/>
                          </a:solidFill>
                          <a:latin typeface="Cambria"/>
                        </a:defRPr>
                      </a:lvl4pPr>
                      <a:lvl5pPr marL="2742834">
                        <a:defRPr>
                          <a:solidFill>
                            <a:schemeClr val="tx1"/>
                          </a:solidFill>
                          <a:latin typeface="Cambria"/>
                        </a:defRPr>
                      </a:lvl5pPr>
                      <a:lvl6pPr marL="3428543">
                        <a:defRPr>
                          <a:solidFill>
                            <a:schemeClr val="tx1"/>
                          </a:solidFill>
                          <a:latin typeface="Cambria"/>
                        </a:defRPr>
                      </a:lvl6pPr>
                      <a:lvl7pPr marL="4114251">
                        <a:defRPr>
                          <a:solidFill>
                            <a:schemeClr val="tx1"/>
                          </a:solidFill>
                          <a:latin typeface="Cambria"/>
                        </a:defRPr>
                      </a:lvl7pPr>
                      <a:lvl8pPr marL="4799960">
                        <a:defRPr>
                          <a:solidFill>
                            <a:schemeClr val="tx1"/>
                          </a:solidFill>
                          <a:latin typeface="Cambria"/>
                        </a:defRPr>
                      </a:lvl8pPr>
                      <a:lvl9pPr marL="5485668">
                        <a:defRPr>
                          <a:solidFill>
                            <a:schemeClr val="tx1"/>
                          </a:solidFill>
                          <a:latin typeface="Cambria"/>
                        </a:defRPr>
                      </a:lvl9pPr>
                    </a:lstStyle>
                    <a:p>
                      <a:pPr algn="ctr" fontAlgn="b"/>
                      <a:r>
                        <a:rPr lang="en-GB" sz="1300" b="0" i="0" u="none" strike="noStrike" dirty="0">
                          <a:solidFill>
                            <a:schemeClr val="accent1"/>
                          </a:solidFill>
                          <a:effectLst/>
                          <a:latin typeface="Cambria" panose="02040503050406030204" pitchFamily="18" charset="0"/>
                          <a:ea typeface="Cambria" panose="02040503050406030204" pitchFamily="18" charset="0"/>
                        </a:rPr>
                        <a:t>2004‒2006</a:t>
                      </a:r>
                    </a:p>
                  </a:txBody>
                  <a:tcPr marL="0" marR="0" marT="68578" marB="68578" anchor="ctr">
                    <a:lnL>
                      <a:noFill/>
                    </a:lnL>
                    <a:lnR>
                      <a:noFill/>
                    </a:lnR>
                    <a:lnT>
                      <a:noFill/>
                    </a:lnT>
                    <a:lnB w="6350" cap="flat" cmpd="sng" algn="ctr">
                      <a:solidFill>
                        <a:srgbClr val="004165"/>
                      </a:solidFill>
                      <a:prstDash val="solid"/>
                      <a:round/>
                      <a:headEnd type="none" w="med" len="med"/>
                      <a:tailEnd type="none" w="med" len="med"/>
                    </a:lnB>
                    <a:lnTlToBr w="12700" cmpd="sng">
                      <a:noFill/>
                      <a:prstDash val="solid"/>
                    </a:lnTlToBr>
                    <a:lnBlToTr w="12700" cmpd="sng">
                      <a:noFill/>
                      <a:prstDash val="solid"/>
                    </a:lnBlToTr>
                    <a:solidFill>
                      <a:srgbClr val="F2F8FC"/>
                    </a:solidFill>
                  </a:tcPr>
                </a:tc>
                <a:tc>
                  <a:txBody>
                    <a:bodyPr/>
                    <a:lstStyle>
                      <a:lvl1pPr marL="0">
                        <a:defRPr>
                          <a:solidFill>
                            <a:schemeClr val="tx1"/>
                          </a:solidFill>
                          <a:latin typeface="Cambria"/>
                        </a:defRPr>
                      </a:lvl1pPr>
                      <a:lvl2pPr marL="685709">
                        <a:defRPr>
                          <a:solidFill>
                            <a:schemeClr val="tx1"/>
                          </a:solidFill>
                          <a:latin typeface="Cambria"/>
                        </a:defRPr>
                      </a:lvl2pPr>
                      <a:lvl3pPr marL="1371417">
                        <a:defRPr>
                          <a:solidFill>
                            <a:schemeClr val="tx1"/>
                          </a:solidFill>
                          <a:latin typeface="Cambria"/>
                        </a:defRPr>
                      </a:lvl3pPr>
                      <a:lvl4pPr marL="2057126">
                        <a:defRPr>
                          <a:solidFill>
                            <a:schemeClr val="tx1"/>
                          </a:solidFill>
                          <a:latin typeface="Cambria"/>
                        </a:defRPr>
                      </a:lvl4pPr>
                      <a:lvl5pPr marL="2742834">
                        <a:defRPr>
                          <a:solidFill>
                            <a:schemeClr val="tx1"/>
                          </a:solidFill>
                          <a:latin typeface="Cambria"/>
                        </a:defRPr>
                      </a:lvl5pPr>
                      <a:lvl6pPr marL="3428543">
                        <a:defRPr>
                          <a:solidFill>
                            <a:schemeClr val="tx1"/>
                          </a:solidFill>
                          <a:latin typeface="Cambria"/>
                        </a:defRPr>
                      </a:lvl6pPr>
                      <a:lvl7pPr marL="4114251">
                        <a:defRPr>
                          <a:solidFill>
                            <a:schemeClr val="tx1"/>
                          </a:solidFill>
                          <a:latin typeface="Cambria"/>
                        </a:defRPr>
                      </a:lvl7pPr>
                      <a:lvl8pPr marL="4799960">
                        <a:defRPr>
                          <a:solidFill>
                            <a:schemeClr val="tx1"/>
                          </a:solidFill>
                          <a:latin typeface="Cambria"/>
                        </a:defRPr>
                      </a:lvl8pPr>
                      <a:lvl9pPr marL="5485668">
                        <a:defRPr>
                          <a:solidFill>
                            <a:schemeClr val="tx1"/>
                          </a:solidFill>
                          <a:latin typeface="Cambria"/>
                        </a:defRPr>
                      </a:lvl9pPr>
                    </a:lstStyle>
                    <a:p>
                      <a:pPr algn="ctr" fontAlgn="b"/>
                      <a:r>
                        <a:rPr lang="en-GB" sz="1300" b="0" i="0" u="none" strike="noStrike" dirty="0">
                          <a:solidFill>
                            <a:schemeClr val="accent1"/>
                          </a:solidFill>
                          <a:effectLst/>
                          <a:latin typeface="Cambria" panose="02040503050406030204" pitchFamily="18" charset="0"/>
                          <a:ea typeface="Cambria" panose="02040503050406030204" pitchFamily="18" charset="0"/>
                        </a:rPr>
                        <a:t>2015‒2018</a:t>
                      </a:r>
                    </a:p>
                  </a:txBody>
                  <a:tcPr marL="0" marR="0" marT="68578" marB="68578" anchor="ctr">
                    <a:lnL>
                      <a:noFill/>
                    </a:lnL>
                    <a:lnR>
                      <a:noFill/>
                    </a:lnR>
                    <a:lnT>
                      <a:noFill/>
                    </a:lnT>
                    <a:lnB w="6350" cap="flat" cmpd="sng" algn="ctr">
                      <a:solidFill>
                        <a:srgbClr val="004165"/>
                      </a:solidFill>
                      <a:prstDash val="solid"/>
                      <a:round/>
                      <a:headEnd type="none" w="med" len="med"/>
                      <a:tailEnd type="none" w="med" len="med"/>
                    </a:lnB>
                    <a:lnTlToBr w="12700" cmpd="sng">
                      <a:noFill/>
                      <a:prstDash val="solid"/>
                    </a:lnTlToBr>
                    <a:lnBlToTr w="12700" cmpd="sng">
                      <a:noFill/>
                      <a:prstDash val="solid"/>
                    </a:lnBlToTr>
                    <a:solidFill>
                      <a:srgbClr val="F2F8FC"/>
                    </a:solidFill>
                  </a:tcPr>
                </a:tc>
                <a:extLst>
                  <a:ext uri="{0D108BD9-81ED-4DB2-BD59-A6C34878D82A}">
                    <a16:rowId xmlns:a16="http://schemas.microsoft.com/office/drawing/2014/main" val="2788067171"/>
                  </a:ext>
                </a:extLst>
              </a:tr>
              <a:tr h="360554">
                <a:tc rowSpan="2">
                  <a:txBody>
                    <a:bodyPr/>
                    <a:lstStyle>
                      <a:lvl1pPr marL="0">
                        <a:defRPr>
                          <a:solidFill>
                            <a:schemeClr val="tx1"/>
                          </a:solidFill>
                          <a:latin typeface="Cambria"/>
                        </a:defRPr>
                      </a:lvl1pPr>
                      <a:lvl2pPr marL="685709">
                        <a:defRPr>
                          <a:solidFill>
                            <a:schemeClr val="tx1"/>
                          </a:solidFill>
                          <a:latin typeface="Cambria"/>
                        </a:defRPr>
                      </a:lvl2pPr>
                      <a:lvl3pPr marL="1371417">
                        <a:defRPr>
                          <a:solidFill>
                            <a:schemeClr val="tx1"/>
                          </a:solidFill>
                          <a:latin typeface="Cambria"/>
                        </a:defRPr>
                      </a:lvl3pPr>
                      <a:lvl4pPr marL="2057126">
                        <a:defRPr>
                          <a:solidFill>
                            <a:schemeClr val="tx1"/>
                          </a:solidFill>
                          <a:latin typeface="Cambria"/>
                        </a:defRPr>
                      </a:lvl4pPr>
                      <a:lvl5pPr marL="2742834">
                        <a:defRPr>
                          <a:solidFill>
                            <a:schemeClr val="tx1"/>
                          </a:solidFill>
                          <a:latin typeface="Cambria"/>
                        </a:defRPr>
                      </a:lvl5pPr>
                      <a:lvl6pPr marL="3428543">
                        <a:defRPr>
                          <a:solidFill>
                            <a:schemeClr val="tx1"/>
                          </a:solidFill>
                          <a:latin typeface="Cambria"/>
                        </a:defRPr>
                      </a:lvl6pPr>
                      <a:lvl7pPr marL="4114251">
                        <a:defRPr>
                          <a:solidFill>
                            <a:schemeClr val="tx1"/>
                          </a:solidFill>
                          <a:latin typeface="Cambria"/>
                        </a:defRPr>
                      </a:lvl7pPr>
                      <a:lvl8pPr marL="4799960">
                        <a:defRPr>
                          <a:solidFill>
                            <a:schemeClr val="tx1"/>
                          </a:solidFill>
                          <a:latin typeface="Cambria"/>
                        </a:defRPr>
                      </a:lvl8pPr>
                      <a:lvl9pPr marL="5485668">
                        <a:defRPr>
                          <a:solidFill>
                            <a:schemeClr val="tx1"/>
                          </a:solidFill>
                          <a:latin typeface="Cambria"/>
                        </a:defRPr>
                      </a:lvl9pPr>
                    </a:lstStyle>
                    <a:p>
                      <a:pPr marL="0" marR="0" lvl="0" indent="0" algn="l" defTabSz="914164" rtl="0" eaLnBrk="1" fontAlgn="b" latinLnBrk="0" hangingPunct="1">
                        <a:lnSpc>
                          <a:spcPct val="100000"/>
                        </a:lnSpc>
                        <a:spcBef>
                          <a:spcPts val="0"/>
                        </a:spcBef>
                        <a:spcAft>
                          <a:spcPts val="0"/>
                        </a:spcAft>
                        <a:buClrTx/>
                        <a:buSzTx/>
                        <a:buFontTx/>
                        <a:buNone/>
                        <a:tabLst/>
                        <a:defRPr/>
                      </a:pPr>
                      <a:r>
                        <a:rPr lang="en-GB" sz="1300" b="0" i="0" u="none" strike="noStrike" dirty="0">
                          <a:solidFill>
                            <a:schemeClr val="accent6"/>
                          </a:solidFill>
                          <a:effectLst/>
                          <a:latin typeface="Cambria" panose="02040503050406030204" pitchFamily="18" charset="0"/>
                          <a:ea typeface="Cambria" panose="02040503050406030204" pitchFamily="18" charset="0"/>
                        </a:rPr>
                        <a:t>10-Year Treasury Yield Level</a:t>
                      </a:r>
                    </a:p>
                  </a:txBody>
                  <a:tcPr marL="68578" marR="0" marT="0" marB="0" anchor="ctr">
                    <a:lnL>
                      <a:noFill/>
                    </a:lnL>
                    <a:lnR>
                      <a:noFill/>
                    </a:lnR>
                    <a:lnT w="6350" cap="flat" cmpd="sng" algn="ctr">
                      <a:solidFill>
                        <a:srgbClr val="004165"/>
                      </a:solidFill>
                      <a:prstDash val="solid"/>
                      <a:round/>
                      <a:headEnd type="none" w="med" len="med"/>
                      <a:tailEnd type="none" w="med" len="med"/>
                    </a:lnT>
                    <a:lnB w="6350" cap="flat" cmpd="sng" algn="ctr">
                      <a:solidFill>
                        <a:srgbClr val="9A9B9C"/>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defRPr>
                          <a:solidFill>
                            <a:schemeClr val="tx1"/>
                          </a:solidFill>
                          <a:latin typeface="Cambria"/>
                        </a:defRPr>
                      </a:lvl1pPr>
                      <a:lvl2pPr marL="685709">
                        <a:defRPr>
                          <a:solidFill>
                            <a:schemeClr val="tx1"/>
                          </a:solidFill>
                          <a:latin typeface="Cambria"/>
                        </a:defRPr>
                      </a:lvl2pPr>
                      <a:lvl3pPr marL="1371417">
                        <a:defRPr>
                          <a:solidFill>
                            <a:schemeClr val="tx1"/>
                          </a:solidFill>
                          <a:latin typeface="Cambria"/>
                        </a:defRPr>
                      </a:lvl3pPr>
                      <a:lvl4pPr marL="2057126">
                        <a:defRPr>
                          <a:solidFill>
                            <a:schemeClr val="tx1"/>
                          </a:solidFill>
                          <a:latin typeface="Cambria"/>
                        </a:defRPr>
                      </a:lvl4pPr>
                      <a:lvl5pPr marL="2742834">
                        <a:defRPr>
                          <a:solidFill>
                            <a:schemeClr val="tx1"/>
                          </a:solidFill>
                          <a:latin typeface="Cambria"/>
                        </a:defRPr>
                      </a:lvl5pPr>
                      <a:lvl6pPr marL="3428543">
                        <a:defRPr>
                          <a:solidFill>
                            <a:schemeClr val="tx1"/>
                          </a:solidFill>
                          <a:latin typeface="Cambria"/>
                        </a:defRPr>
                      </a:lvl6pPr>
                      <a:lvl7pPr marL="4114251">
                        <a:defRPr>
                          <a:solidFill>
                            <a:schemeClr val="tx1"/>
                          </a:solidFill>
                          <a:latin typeface="Cambria"/>
                        </a:defRPr>
                      </a:lvl7pPr>
                      <a:lvl8pPr marL="4799960">
                        <a:defRPr>
                          <a:solidFill>
                            <a:schemeClr val="tx1"/>
                          </a:solidFill>
                          <a:latin typeface="Cambria"/>
                        </a:defRPr>
                      </a:lvl8pPr>
                      <a:lvl9pPr marL="5485668">
                        <a:defRPr>
                          <a:solidFill>
                            <a:schemeClr val="tx1"/>
                          </a:solidFill>
                          <a:latin typeface="Cambria"/>
                        </a:defRPr>
                      </a:lvl9pPr>
                    </a:lstStyle>
                    <a:p>
                      <a:pPr marL="0" marR="0" lvl="0" indent="0" algn="l" defTabSz="914164" rtl="0" eaLnBrk="1" fontAlgn="b"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Level Right Before</a:t>
                      </a:r>
                    </a:p>
                  </a:txBody>
                  <a:tcPr marL="68578" marR="0" marT="102867" marB="34289" anchor="ctr">
                    <a:lnL>
                      <a:noFill/>
                    </a:lnL>
                    <a:lnR>
                      <a:noFill/>
                    </a:lnR>
                    <a:lnT w="6350" cap="flat" cmpd="sng" algn="ctr">
                      <a:solidFill>
                        <a:srgbClr val="004165"/>
                      </a:solidFill>
                      <a:prstDash val="solid"/>
                      <a:round/>
                      <a:headEnd type="none" w="med" len="med"/>
                      <a:tailEnd type="none" w="med" len="med"/>
                    </a:lnT>
                    <a:lnB>
                      <a:noFill/>
                    </a:lnB>
                    <a:lnTlToBr w="12700" cmpd="sng">
                      <a:noFill/>
                      <a:prstDash val="solid"/>
                    </a:lnTlToBr>
                    <a:lnBlToTr w="12700" cmpd="sng">
                      <a:noFill/>
                      <a:prstDash val="solid"/>
                    </a:lnBlToTr>
                    <a:solidFill>
                      <a:sysClr val="window" lastClr="FFFFFF"/>
                    </a:solidFill>
                  </a:tcPr>
                </a:tc>
                <a:tc>
                  <a:txBody>
                    <a:bodyPr/>
                    <a:lstStyle>
                      <a:lvl1pPr marL="0">
                        <a:defRPr>
                          <a:solidFill>
                            <a:schemeClr val="tx1"/>
                          </a:solidFill>
                          <a:latin typeface="Cambria"/>
                        </a:defRPr>
                      </a:lvl1pPr>
                      <a:lvl2pPr marL="685709">
                        <a:defRPr>
                          <a:solidFill>
                            <a:schemeClr val="tx1"/>
                          </a:solidFill>
                          <a:latin typeface="Cambria"/>
                        </a:defRPr>
                      </a:lvl2pPr>
                      <a:lvl3pPr marL="1371417">
                        <a:defRPr>
                          <a:solidFill>
                            <a:schemeClr val="tx1"/>
                          </a:solidFill>
                          <a:latin typeface="Cambria"/>
                        </a:defRPr>
                      </a:lvl3pPr>
                      <a:lvl4pPr marL="2057126">
                        <a:defRPr>
                          <a:solidFill>
                            <a:schemeClr val="tx1"/>
                          </a:solidFill>
                          <a:latin typeface="Cambria"/>
                        </a:defRPr>
                      </a:lvl4pPr>
                      <a:lvl5pPr marL="2742834">
                        <a:defRPr>
                          <a:solidFill>
                            <a:schemeClr val="tx1"/>
                          </a:solidFill>
                          <a:latin typeface="Cambria"/>
                        </a:defRPr>
                      </a:lvl5pPr>
                      <a:lvl6pPr marL="3428543">
                        <a:defRPr>
                          <a:solidFill>
                            <a:schemeClr val="tx1"/>
                          </a:solidFill>
                          <a:latin typeface="Cambria"/>
                        </a:defRPr>
                      </a:lvl6pPr>
                      <a:lvl7pPr marL="4114251">
                        <a:defRPr>
                          <a:solidFill>
                            <a:schemeClr val="tx1"/>
                          </a:solidFill>
                          <a:latin typeface="Cambria"/>
                        </a:defRPr>
                      </a:lvl7pPr>
                      <a:lvl8pPr marL="4799960">
                        <a:defRPr>
                          <a:solidFill>
                            <a:schemeClr val="tx1"/>
                          </a:solidFill>
                          <a:latin typeface="Cambria"/>
                        </a:defRPr>
                      </a:lvl8pPr>
                      <a:lvl9pPr marL="5485668">
                        <a:defRPr>
                          <a:solidFill>
                            <a:schemeClr val="tx1"/>
                          </a:solidFill>
                          <a:latin typeface="Cambria"/>
                        </a:defRPr>
                      </a:lvl9pPr>
                    </a:lstStyle>
                    <a:p>
                      <a:pPr marL="0" marR="0" lvl="0" indent="0" algn="ctr" defTabSz="914164" rtl="0" eaLnBrk="1" fontAlgn="b"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5.624</a:t>
                      </a:r>
                    </a:p>
                  </a:txBody>
                  <a:tcPr marL="0" marR="0" marT="102867" marB="34289" anchor="ctr">
                    <a:lnL>
                      <a:noFill/>
                    </a:lnL>
                    <a:lnR>
                      <a:noFill/>
                    </a:lnR>
                    <a:lnT w="6350" cap="flat" cmpd="sng" algn="ctr">
                      <a:solidFill>
                        <a:srgbClr val="004165"/>
                      </a:solidFill>
                      <a:prstDash val="solid"/>
                      <a:round/>
                      <a:headEnd type="none" w="med" len="med"/>
                      <a:tailEnd type="none" w="med" len="med"/>
                    </a:lnT>
                    <a:lnB>
                      <a:noFill/>
                    </a:lnB>
                    <a:lnTlToBr w="12700" cmpd="sng">
                      <a:noFill/>
                      <a:prstDash val="solid"/>
                    </a:lnTlToBr>
                    <a:lnBlToTr w="12700" cmpd="sng">
                      <a:noFill/>
                      <a:prstDash val="solid"/>
                    </a:lnBlToTr>
                    <a:solidFill>
                      <a:sysClr val="window" lastClr="FFFFFF"/>
                    </a:solidFill>
                  </a:tcPr>
                </a:tc>
                <a:tc>
                  <a:txBody>
                    <a:bodyPr/>
                    <a:lstStyle>
                      <a:lvl1pPr marL="0">
                        <a:defRPr>
                          <a:solidFill>
                            <a:schemeClr val="tx1"/>
                          </a:solidFill>
                          <a:latin typeface="Cambria"/>
                        </a:defRPr>
                      </a:lvl1pPr>
                      <a:lvl2pPr marL="685709">
                        <a:defRPr>
                          <a:solidFill>
                            <a:schemeClr val="tx1"/>
                          </a:solidFill>
                          <a:latin typeface="Cambria"/>
                        </a:defRPr>
                      </a:lvl2pPr>
                      <a:lvl3pPr marL="1371417">
                        <a:defRPr>
                          <a:solidFill>
                            <a:schemeClr val="tx1"/>
                          </a:solidFill>
                          <a:latin typeface="Cambria"/>
                        </a:defRPr>
                      </a:lvl3pPr>
                      <a:lvl4pPr marL="2057126">
                        <a:defRPr>
                          <a:solidFill>
                            <a:schemeClr val="tx1"/>
                          </a:solidFill>
                          <a:latin typeface="Cambria"/>
                        </a:defRPr>
                      </a:lvl4pPr>
                      <a:lvl5pPr marL="2742834">
                        <a:defRPr>
                          <a:solidFill>
                            <a:schemeClr val="tx1"/>
                          </a:solidFill>
                          <a:latin typeface="Cambria"/>
                        </a:defRPr>
                      </a:lvl5pPr>
                      <a:lvl6pPr marL="3428543">
                        <a:defRPr>
                          <a:solidFill>
                            <a:schemeClr val="tx1"/>
                          </a:solidFill>
                          <a:latin typeface="Cambria"/>
                        </a:defRPr>
                      </a:lvl6pPr>
                      <a:lvl7pPr marL="4114251">
                        <a:defRPr>
                          <a:solidFill>
                            <a:schemeClr val="tx1"/>
                          </a:solidFill>
                          <a:latin typeface="Cambria"/>
                        </a:defRPr>
                      </a:lvl7pPr>
                      <a:lvl8pPr marL="4799960">
                        <a:defRPr>
                          <a:solidFill>
                            <a:schemeClr val="tx1"/>
                          </a:solidFill>
                          <a:latin typeface="Cambria"/>
                        </a:defRPr>
                      </a:lvl8pPr>
                      <a:lvl9pPr marL="5485668">
                        <a:defRPr>
                          <a:solidFill>
                            <a:schemeClr val="tx1"/>
                          </a:solidFill>
                          <a:latin typeface="Cambria"/>
                        </a:defRPr>
                      </a:lvl9pPr>
                    </a:lstStyle>
                    <a:p>
                      <a:pPr algn="ctr" fontAlgn="b"/>
                      <a:r>
                        <a:rPr lang="en-GB" sz="1300" b="0" i="0" u="none" strike="noStrike" dirty="0">
                          <a:solidFill>
                            <a:schemeClr val="tx1"/>
                          </a:solidFill>
                          <a:effectLst/>
                          <a:latin typeface="Cambria" panose="02040503050406030204" pitchFamily="18" charset="0"/>
                          <a:ea typeface="Cambria" panose="02040503050406030204" pitchFamily="18" charset="0"/>
                        </a:rPr>
                        <a:t>4.653</a:t>
                      </a:r>
                    </a:p>
                  </a:txBody>
                  <a:tcPr marL="0" marR="0" marT="102867" marB="34289" anchor="ctr">
                    <a:lnL>
                      <a:noFill/>
                    </a:lnL>
                    <a:lnR>
                      <a:noFill/>
                    </a:lnR>
                    <a:lnT w="6350" cap="flat" cmpd="sng" algn="ctr">
                      <a:solidFill>
                        <a:srgbClr val="004165"/>
                      </a:solidFill>
                      <a:prstDash val="solid"/>
                      <a:round/>
                      <a:headEnd type="none" w="med" len="med"/>
                      <a:tailEnd type="none" w="med" len="med"/>
                    </a:lnT>
                    <a:lnB>
                      <a:noFill/>
                    </a:lnB>
                    <a:lnTlToBr w="12700" cmpd="sng">
                      <a:noFill/>
                      <a:prstDash val="solid"/>
                    </a:lnTlToBr>
                    <a:lnBlToTr w="12700" cmpd="sng">
                      <a:noFill/>
                      <a:prstDash val="solid"/>
                    </a:lnBlToTr>
                    <a:solidFill>
                      <a:sysClr val="window" lastClr="FFFFFF"/>
                    </a:solidFill>
                  </a:tcPr>
                </a:tc>
                <a:tc>
                  <a:txBody>
                    <a:bodyPr/>
                    <a:lstStyle>
                      <a:lvl1pPr marL="0">
                        <a:defRPr>
                          <a:solidFill>
                            <a:schemeClr val="tx1"/>
                          </a:solidFill>
                          <a:latin typeface="Cambria"/>
                        </a:defRPr>
                      </a:lvl1pPr>
                      <a:lvl2pPr marL="685709">
                        <a:defRPr>
                          <a:solidFill>
                            <a:schemeClr val="tx1"/>
                          </a:solidFill>
                          <a:latin typeface="Cambria"/>
                        </a:defRPr>
                      </a:lvl2pPr>
                      <a:lvl3pPr marL="1371417">
                        <a:defRPr>
                          <a:solidFill>
                            <a:schemeClr val="tx1"/>
                          </a:solidFill>
                          <a:latin typeface="Cambria"/>
                        </a:defRPr>
                      </a:lvl3pPr>
                      <a:lvl4pPr marL="2057126">
                        <a:defRPr>
                          <a:solidFill>
                            <a:schemeClr val="tx1"/>
                          </a:solidFill>
                          <a:latin typeface="Cambria"/>
                        </a:defRPr>
                      </a:lvl4pPr>
                      <a:lvl5pPr marL="2742834">
                        <a:defRPr>
                          <a:solidFill>
                            <a:schemeClr val="tx1"/>
                          </a:solidFill>
                          <a:latin typeface="Cambria"/>
                        </a:defRPr>
                      </a:lvl5pPr>
                      <a:lvl6pPr marL="3428543">
                        <a:defRPr>
                          <a:solidFill>
                            <a:schemeClr val="tx1"/>
                          </a:solidFill>
                          <a:latin typeface="Cambria"/>
                        </a:defRPr>
                      </a:lvl6pPr>
                      <a:lvl7pPr marL="4114251">
                        <a:defRPr>
                          <a:solidFill>
                            <a:schemeClr val="tx1"/>
                          </a:solidFill>
                          <a:latin typeface="Cambria"/>
                        </a:defRPr>
                      </a:lvl7pPr>
                      <a:lvl8pPr marL="4799960">
                        <a:defRPr>
                          <a:solidFill>
                            <a:schemeClr val="tx1"/>
                          </a:solidFill>
                          <a:latin typeface="Cambria"/>
                        </a:defRPr>
                      </a:lvl8pPr>
                      <a:lvl9pPr marL="5485668">
                        <a:defRPr>
                          <a:solidFill>
                            <a:schemeClr val="tx1"/>
                          </a:solidFill>
                          <a:latin typeface="Cambria"/>
                        </a:defRPr>
                      </a:lvl9pPr>
                    </a:lstStyle>
                    <a:p>
                      <a:pPr algn="ctr" fontAlgn="b"/>
                      <a:r>
                        <a:rPr lang="en-GB" sz="1300" b="0" i="0" u="none" strike="noStrike" dirty="0">
                          <a:solidFill>
                            <a:schemeClr val="tx1"/>
                          </a:solidFill>
                          <a:effectLst/>
                          <a:latin typeface="Cambria" panose="02040503050406030204" pitchFamily="18" charset="0"/>
                          <a:ea typeface="Cambria" panose="02040503050406030204" pitchFamily="18" charset="0"/>
                        </a:rPr>
                        <a:t>2.277</a:t>
                      </a:r>
                    </a:p>
                  </a:txBody>
                  <a:tcPr marL="0" marR="0" marT="102867" marB="34289" anchor="ctr">
                    <a:lnL>
                      <a:noFill/>
                    </a:lnL>
                    <a:lnR>
                      <a:noFill/>
                    </a:lnR>
                    <a:lnT w="6350" cap="flat" cmpd="sng" algn="ctr">
                      <a:solidFill>
                        <a:srgbClr val="004165"/>
                      </a:solidFill>
                      <a:prstDash val="solid"/>
                      <a:round/>
                      <a:headEnd type="none" w="med" len="med"/>
                      <a:tailEnd type="none" w="med" len="med"/>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86689573"/>
                  </a:ext>
                </a:extLst>
              </a:tr>
              <a:tr h="324498">
                <a:tc vMerge="1">
                  <a:txBody>
                    <a:bodyPr/>
                    <a:lstStyle/>
                    <a:p>
                      <a:pPr algn="l" fontAlgn="b"/>
                      <a:endParaRPr lang="en-GB" sz="1000" b="0" i="0" u="none" strike="noStrike" dirty="0">
                        <a:solidFill>
                          <a:schemeClr val="tx2"/>
                        </a:solidFill>
                        <a:effectLst/>
                        <a:latin typeface="+mn-lt"/>
                      </a:endParaRPr>
                    </a:p>
                  </a:txBody>
                  <a:tcPr marR="0" marT="0" marB="137160" anchor="b">
                    <a:lnL>
                      <a:noFill/>
                    </a:lnL>
                    <a:lnR>
                      <a:noFill/>
                    </a:lnR>
                    <a:lnT>
                      <a:noFill/>
                    </a:lnT>
                    <a:lnB w="6350" cap="flat" cmpd="sng" algn="ctr">
                      <a:solidFill>
                        <a:schemeClr val="accent3"/>
                      </a:solidFill>
                      <a:prstDash val="solid"/>
                      <a:round/>
                      <a:headEnd type="none" w="med" len="med"/>
                      <a:tailEnd type="none" w="med" len="med"/>
                    </a:lnB>
                    <a:solidFill>
                      <a:schemeClr val="bg1"/>
                    </a:solidFill>
                  </a:tcPr>
                </a:tc>
                <a:tc>
                  <a:txBody>
                    <a:bodyPr/>
                    <a:lstStyle>
                      <a:lvl1pPr marL="0">
                        <a:defRPr>
                          <a:solidFill>
                            <a:schemeClr val="tx1"/>
                          </a:solidFill>
                          <a:latin typeface="Cambria"/>
                        </a:defRPr>
                      </a:lvl1pPr>
                      <a:lvl2pPr marL="685709">
                        <a:defRPr>
                          <a:solidFill>
                            <a:schemeClr val="tx1"/>
                          </a:solidFill>
                          <a:latin typeface="Cambria"/>
                        </a:defRPr>
                      </a:lvl2pPr>
                      <a:lvl3pPr marL="1371417">
                        <a:defRPr>
                          <a:solidFill>
                            <a:schemeClr val="tx1"/>
                          </a:solidFill>
                          <a:latin typeface="Cambria"/>
                        </a:defRPr>
                      </a:lvl3pPr>
                      <a:lvl4pPr marL="2057126">
                        <a:defRPr>
                          <a:solidFill>
                            <a:schemeClr val="tx1"/>
                          </a:solidFill>
                          <a:latin typeface="Cambria"/>
                        </a:defRPr>
                      </a:lvl4pPr>
                      <a:lvl5pPr marL="2742834">
                        <a:defRPr>
                          <a:solidFill>
                            <a:schemeClr val="tx1"/>
                          </a:solidFill>
                          <a:latin typeface="Cambria"/>
                        </a:defRPr>
                      </a:lvl5pPr>
                      <a:lvl6pPr marL="3428543">
                        <a:defRPr>
                          <a:solidFill>
                            <a:schemeClr val="tx1"/>
                          </a:solidFill>
                          <a:latin typeface="Cambria"/>
                        </a:defRPr>
                      </a:lvl6pPr>
                      <a:lvl7pPr marL="4114251">
                        <a:defRPr>
                          <a:solidFill>
                            <a:schemeClr val="tx1"/>
                          </a:solidFill>
                          <a:latin typeface="Cambria"/>
                        </a:defRPr>
                      </a:lvl7pPr>
                      <a:lvl8pPr marL="4799960">
                        <a:defRPr>
                          <a:solidFill>
                            <a:schemeClr val="tx1"/>
                          </a:solidFill>
                          <a:latin typeface="Cambria"/>
                        </a:defRPr>
                      </a:lvl8pPr>
                      <a:lvl9pPr marL="5485668">
                        <a:defRPr>
                          <a:solidFill>
                            <a:schemeClr val="tx1"/>
                          </a:solidFill>
                          <a:latin typeface="Cambria"/>
                        </a:defRPr>
                      </a:lvl9pPr>
                    </a:lstStyle>
                    <a:p>
                      <a:pPr marL="0" marR="0" lvl="0" indent="0" algn="l" defTabSz="914164" rtl="0" eaLnBrk="1" fontAlgn="b"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Level 12 Months After</a:t>
                      </a:r>
                    </a:p>
                  </a:txBody>
                  <a:tcPr marL="68578" marR="0" marT="0" marB="102867" anchor="ctr">
                    <a:lnL>
                      <a:noFill/>
                    </a:lnL>
                    <a:lnR>
                      <a:noFill/>
                    </a:lnR>
                    <a:lnT>
                      <a:noFill/>
                    </a:lnT>
                    <a:lnB w="6350" cap="flat" cmpd="sng" algn="ctr">
                      <a:solidFill>
                        <a:srgbClr val="9A9B9C"/>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defRPr>
                          <a:solidFill>
                            <a:schemeClr val="tx1"/>
                          </a:solidFill>
                          <a:latin typeface="Cambria"/>
                        </a:defRPr>
                      </a:lvl1pPr>
                      <a:lvl2pPr marL="685709">
                        <a:defRPr>
                          <a:solidFill>
                            <a:schemeClr val="tx1"/>
                          </a:solidFill>
                          <a:latin typeface="Cambria"/>
                        </a:defRPr>
                      </a:lvl2pPr>
                      <a:lvl3pPr marL="1371417">
                        <a:defRPr>
                          <a:solidFill>
                            <a:schemeClr val="tx1"/>
                          </a:solidFill>
                          <a:latin typeface="Cambria"/>
                        </a:defRPr>
                      </a:lvl3pPr>
                      <a:lvl4pPr marL="2057126">
                        <a:defRPr>
                          <a:solidFill>
                            <a:schemeClr val="tx1"/>
                          </a:solidFill>
                          <a:latin typeface="Cambria"/>
                        </a:defRPr>
                      </a:lvl4pPr>
                      <a:lvl5pPr marL="2742834">
                        <a:defRPr>
                          <a:solidFill>
                            <a:schemeClr val="tx1"/>
                          </a:solidFill>
                          <a:latin typeface="Cambria"/>
                        </a:defRPr>
                      </a:lvl5pPr>
                      <a:lvl6pPr marL="3428543">
                        <a:defRPr>
                          <a:solidFill>
                            <a:schemeClr val="tx1"/>
                          </a:solidFill>
                          <a:latin typeface="Cambria"/>
                        </a:defRPr>
                      </a:lvl6pPr>
                      <a:lvl7pPr marL="4114251">
                        <a:defRPr>
                          <a:solidFill>
                            <a:schemeClr val="tx1"/>
                          </a:solidFill>
                          <a:latin typeface="Cambria"/>
                        </a:defRPr>
                      </a:lvl7pPr>
                      <a:lvl8pPr marL="4799960">
                        <a:defRPr>
                          <a:solidFill>
                            <a:schemeClr val="tx1"/>
                          </a:solidFill>
                          <a:latin typeface="Cambria"/>
                        </a:defRPr>
                      </a:lvl8pPr>
                      <a:lvl9pPr marL="5485668">
                        <a:defRPr>
                          <a:solidFill>
                            <a:schemeClr val="tx1"/>
                          </a:solidFill>
                          <a:latin typeface="Cambria"/>
                        </a:defRPr>
                      </a:lvl9pPr>
                    </a:lstStyle>
                    <a:p>
                      <a:pPr marL="0" marR="0" lvl="0" indent="0" algn="ctr" defTabSz="914164" rtl="0" eaLnBrk="1" fontAlgn="b"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6.276</a:t>
                      </a:r>
                    </a:p>
                  </a:txBody>
                  <a:tcPr marL="0" marR="0" marT="0" marB="102867" anchor="ctr">
                    <a:lnL>
                      <a:noFill/>
                    </a:lnL>
                    <a:lnR>
                      <a:noFill/>
                    </a:lnR>
                    <a:lnT>
                      <a:noFill/>
                    </a:lnT>
                    <a:lnB w="6350" cap="flat" cmpd="sng" algn="ctr">
                      <a:solidFill>
                        <a:srgbClr val="9A9B9C"/>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defRPr>
                          <a:solidFill>
                            <a:schemeClr val="tx1"/>
                          </a:solidFill>
                          <a:latin typeface="Cambria"/>
                        </a:defRPr>
                      </a:lvl1pPr>
                      <a:lvl2pPr marL="685709">
                        <a:defRPr>
                          <a:solidFill>
                            <a:schemeClr val="tx1"/>
                          </a:solidFill>
                          <a:latin typeface="Cambria"/>
                        </a:defRPr>
                      </a:lvl2pPr>
                      <a:lvl3pPr marL="1371417">
                        <a:defRPr>
                          <a:solidFill>
                            <a:schemeClr val="tx1"/>
                          </a:solidFill>
                          <a:latin typeface="Cambria"/>
                        </a:defRPr>
                      </a:lvl3pPr>
                      <a:lvl4pPr marL="2057126">
                        <a:defRPr>
                          <a:solidFill>
                            <a:schemeClr val="tx1"/>
                          </a:solidFill>
                          <a:latin typeface="Cambria"/>
                        </a:defRPr>
                      </a:lvl4pPr>
                      <a:lvl5pPr marL="2742834">
                        <a:defRPr>
                          <a:solidFill>
                            <a:schemeClr val="tx1"/>
                          </a:solidFill>
                          <a:latin typeface="Cambria"/>
                        </a:defRPr>
                      </a:lvl5pPr>
                      <a:lvl6pPr marL="3428543">
                        <a:defRPr>
                          <a:solidFill>
                            <a:schemeClr val="tx1"/>
                          </a:solidFill>
                          <a:latin typeface="Cambria"/>
                        </a:defRPr>
                      </a:lvl6pPr>
                      <a:lvl7pPr marL="4114251">
                        <a:defRPr>
                          <a:solidFill>
                            <a:schemeClr val="tx1"/>
                          </a:solidFill>
                          <a:latin typeface="Cambria"/>
                        </a:defRPr>
                      </a:lvl7pPr>
                      <a:lvl8pPr marL="4799960">
                        <a:defRPr>
                          <a:solidFill>
                            <a:schemeClr val="tx1"/>
                          </a:solidFill>
                          <a:latin typeface="Cambria"/>
                        </a:defRPr>
                      </a:lvl8pPr>
                      <a:lvl9pPr marL="5485668">
                        <a:defRPr>
                          <a:solidFill>
                            <a:schemeClr val="tx1"/>
                          </a:solidFill>
                          <a:latin typeface="Cambria"/>
                        </a:defRPr>
                      </a:lvl9pPr>
                    </a:lstStyle>
                    <a:p>
                      <a:pPr algn="ctr" fontAlgn="b"/>
                      <a:r>
                        <a:rPr lang="en-GB" sz="1300" b="0" i="0" u="none" strike="noStrike" dirty="0">
                          <a:solidFill>
                            <a:schemeClr val="tx1"/>
                          </a:solidFill>
                          <a:effectLst/>
                          <a:latin typeface="Cambria" panose="02040503050406030204" pitchFamily="18" charset="0"/>
                          <a:ea typeface="Cambria" panose="02040503050406030204" pitchFamily="18" charset="0"/>
                        </a:rPr>
                        <a:t>3.985</a:t>
                      </a:r>
                    </a:p>
                  </a:txBody>
                  <a:tcPr marL="0" marR="0" marT="0" marB="102867" anchor="ctr">
                    <a:lnL>
                      <a:noFill/>
                    </a:lnL>
                    <a:lnR>
                      <a:noFill/>
                    </a:lnR>
                    <a:lnT>
                      <a:noFill/>
                    </a:lnT>
                    <a:lnB w="6350" cap="flat" cmpd="sng" algn="ctr">
                      <a:solidFill>
                        <a:srgbClr val="9A9B9C"/>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defRPr>
                          <a:solidFill>
                            <a:schemeClr val="tx1"/>
                          </a:solidFill>
                          <a:latin typeface="Cambria"/>
                        </a:defRPr>
                      </a:lvl1pPr>
                      <a:lvl2pPr marL="685709">
                        <a:defRPr>
                          <a:solidFill>
                            <a:schemeClr val="tx1"/>
                          </a:solidFill>
                          <a:latin typeface="Cambria"/>
                        </a:defRPr>
                      </a:lvl2pPr>
                      <a:lvl3pPr marL="1371417">
                        <a:defRPr>
                          <a:solidFill>
                            <a:schemeClr val="tx1"/>
                          </a:solidFill>
                          <a:latin typeface="Cambria"/>
                        </a:defRPr>
                      </a:lvl3pPr>
                      <a:lvl4pPr marL="2057126">
                        <a:defRPr>
                          <a:solidFill>
                            <a:schemeClr val="tx1"/>
                          </a:solidFill>
                          <a:latin typeface="Cambria"/>
                        </a:defRPr>
                      </a:lvl4pPr>
                      <a:lvl5pPr marL="2742834">
                        <a:defRPr>
                          <a:solidFill>
                            <a:schemeClr val="tx1"/>
                          </a:solidFill>
                          <a:latin typeface="Cambria"/>
                        </a:defRPr>
                      </a:lvl5pPr>
                      <a:lvl6pPr marL="3428543">
                        <a:defRPr>
                          <a:solidFill>
                            <a:schemeClr val="tx1"/>
                          </a:solidFill>
                          <a:latin typeface="Cambria"/>
                        </a:defRPr>
                      </a:lvl6pPr>
                      <a:lvl7pPr marL="4114251">
                        <a:defRPr>
                          <a:solidFill>
                            <a:schemeClr val="tx1"/>
                          </a:solidFill>
                          <a:latin typeface="Cambria"/>
                        </a:defRPr>
                      </a:lvl7pPr>
                      <a:lvl8pPr marL="4799960">
                        <a:defRPr>
                          <a:solidFill>
                            <a:schemeClr val="tx1"/>
                          </a:solidFill>
                          <a:latin typeface="Cambria"/>
                        </a:defRPr>
                      </a:lvl8pPr>
                      <a:lvl9pPr marL="5485668">
                        <a:defRPr>
                          <a:solidFill>
                            <a:schemeClr val="tx1"/>
                          </a:solidFill>
                          <a:latin typeface="Cambria"/>
                        </a:defRPr>
                      </a:lvl9pPr>
                    </a:lstStyle>
                    <a:p>
                      <a:pPr algn="ctr" fontAlgn="b"/>
                      <a:r>
                        <a:rPr lang="en-GB" sz="1300" b="0" i="0" u="none" strike="noStrike" dirty="0">
                          <a:solidFill>
                            <a:schemeClr val="tx1"/>
                          </a:solidFill>
                          <a:effectLst/>
                          <a:latin typeface="Cambria" panose="02040503050406030204" pitchFamily="18" charset="0"/>
                          <a:ea typeface="Cambria" panose="02040503050406030204" pitchFamily="18" charset="0"/>
                        </a:rPr>
                        <a:t>2.449</a:t>
                      </a:r>
                    </a:p>
                  </a:txBody>
                  <a:tcPr marL="0" marR="0" marT="0" marB="102867" anchor="ctr">
                    <a:lnL>
                      <a:noFill/>
                    </a:lnL>
                    <a:lnR>
                      <a:noFill/>
                    </a:lnR>
                    <a:lnT>
                      <a:noFill/>
                    </a:lnT>
                    <a:lnB w="6350" cap="flat" cmpd="sng" algn="ctr">
                      <a:solidFill>
                        <a:srgbClr val="9A9B9C"/>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50600961"/>
                  </a:ext>
                </a:extLst>
              </a:tr>
              <a:tr h="360554">
                <a:tc rowSpan="2">
                  <a:txBody>
                    <a:bodyPr/>
                    <a:lstStyle>
                      <a:lvl1pPr marL="0">
                        <a:defRPr>
                          <a:solidFill>
                            <a:schemeClr val="tx1"/>
                          </a:solidFill>
                          <a:latin typeface="Cambria"/>
                        </a:defRPr>
                      </a:lvl1pPr>
                      <a:lvl2pPr marL="685709">
                        <a:defRPr>
                          <a:solidFill>
                            <a:schemeClr val="tx1"/>
                          </a:solidFill>
                          <a:latin typeface="Cambria"/>
                        </a:defRPr>
                      </a:lvl2pPr>
                      <a:lvl3pPr marL="1371417">
                        <a:defRPr>
                          <a:solidFill>
                            <a:schemeClr val="tx1"/>
                          </a:solidFill>
                          <a:latin typeface="Cambria"/>
                        </a:defRPr>
                      </a:lvl3pPr>
                      <a:lvl4pPr marL="2057126">
                        <a:defRPr>
                          <a:solidFill>
                            <a:schemeClr val="tx1"/>
                          </a:solidFill>
                          <a:latin typeface="Cambria"/>
                        </a:defRPr>
                      </a:lvl4pPr>
                      <a:lvl5pPr marL="2742834">
                        <a:defRPr>
                          <a:solidFill>
                            <a:schemeClr val="tx1"/>
                          </a:solidFill>
                          <a:latin typeface="Cambria"/>
                        </a:defRPr>
                      </a:lvl5pPr>
                      <a:lvl6pPr marL="3428543">
                        <a:defRPr>
                          <a:solidFill>
                            <a:schemeClr val="tx1"/>
                          </a:solidFill>
                          <a:latin typeface="Cambria"/>
                        </a:defRPr>
                      </a:lvl6pPr>
                      <a:lvl7pPr marL="4114251">
                        <a:defRPr>
                          <a:solidFill>
                            <a:schemeClr val="tx1"/>
                          </a:solidFill>
                          <a:latin typeface="Cambria"/>
                        </a:defRPr>
                      </a:lvl7pPr>
                      <a:lvl8pPr marL="4799960">
                        <a:defRPr>
                          <a:solidFill>
                            <a:schemeClr val="tx1"/>
                          </a:solidFill>
                          <a:latin typeface="Cambria"/>
                        </a:defRPr>
                      </a:lvl8pPr>
                      <a:lvl9pPr marL="5485668">
                        <a:defRPr>
                          <a:solidFill>
                            <a:schemeClr val="tx1"/>
                          </a:solidFill>
                          <a:latin typeface="Cambria"/>
                        </a:defRPr>
                      </a:lvl9pPr>
                    </a:lstStyle>
                    <a:p>
                      <a:pPr marL="0" marR="0" lvl="0" indent="0" algn="l" defTabSz="914164" rtl="0" eaLnBrk="1" fontAlgn="b" latinLnBrk="0" hangingPunct="1">
                        <a:lnSpc>
                          <a:spcPct val="100000"/>
                        </a:lnSpc>
                        <a:spcBef>
                          <a:spcPts val="0"/>
                        </a:spcBef>
                        <a:spcAft>
                          <a:spcPts val="0"/>
                        </a:spcAft>
                        <a:buClrTx/>
                        <a:buSzTx/>
                        <a:buFontTx/>
                        <a:buNone/>
                        <a:tabLst/>
                        <a:defRPr/>
                      </a:pPr>
                      <a:r>
                        <a:rPr lang="en-GB" sz="1300" b="0" i="0" u="none" strike="noStrike" dirty="0">
                          <a:solidFill>
                            <a:schemeClr val="accent6"/>
                          </a:solidFill>
                          <a:effectLst/>
                          <a:latin typeface="Cambria" panose="02040503050406030204" pitchFamily="18" charset="0"/>
                          <a:ea typeface="Cambria" panose="02040503050406030204" pitchFamily="18" charset="0"/>
                        </a:rPr>
                        <a:t>EMBIGD Spread Level</a:t>
                      </a:r>
                    </a:p>
                  </a:txBody>
                  <a:tcPr marL="68578" marR="0" marT="0" marB="0" anchor="ctr">
                    <a:lnL>
                      <a:noFill/>
                    </a:lnL>
                    <a:lnR>
                      <a:noFill/>
                    </a:lnR>
                    <a:lnT w="6350" cap="flat" cmpd="sng" algn="ctr">
                      <a:solidFill>
                        <a:srgbClr val="9A9B9C"/>
                      </a:solidFill>
                      <a:prstDash val="solid"/>
                      <a:round/>
                      <a:headEnd type="none" w="med" len="med"/>
                      <a:tailEnd type="none" w="med" len="med"/>
                    </a:lnT>
                    <a:lnB w="6350" cap="flat" cmpd="sng" algn="ctr">
                      <a:solidFill>
                        <a:srgbClr val="9A9B9C"/>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defRPr>
                          <a:solidFill>
                            <a:schemeClr val="tx1"/>
                          </a:solidFill>
                          <a:latin typeface="Cambria"/>
                        </a:defRPr>
                      </a:lvl1pPr>
                      <a:lvl2pPr marL="685709">
                        <a:defRPr>
                          <a:solidFill>
                            <a:schemeClr val="tx1"/>
                          </a:solidFill>
                          <a:latin typeface="Cambria"/>
                        </a:defRPr>
                      </a:lvl2pPr>
                      <a:lvl3pPr marL="1371417">
                        <a:defRPr>
                          <a:solidFill>
                            <a:schemeClr val="tx1"/>
                          </a:solidFill>
                          <a:latin typeface="Cambria"/>
                        </a:defRPr>
                      </a:lvl3pPr>
                      <a:lvl4pPr marL="2057126">
                        <a:defRPr>
                          <a:solidFill>
                            <a:schemeClr val="tx1"/>
                          </a:solidFill>
                          <a:latin typeface="Cambria"/>
                        </a:defRPr>
                      </a:lvl4pPr>
                      <a:lvl5pPr marL="2742834">
                        <a:defRPr>
                          <a:solidFill>
                            <a:schemeClr val="tx1"/>
                          </a:solidFill>
                          <a:latin typeface="Cambria"/>
                        </a:defRPr>
                      </a:lvl5pPr>
                      <a:lvl6pPr marL="3428543">
                        <a:defRPr>
                          <a:solidFill>
                            <a:schemeClr val="tx1"/>
                          </a:solidFill>
                          <a:latin typeface="Cambria"/>
                        </a:defRPr>
                      </a:lvl6pPr>
                      <a:lvl7pPr marL="4114251">
                        <a:defRPr>
                          <a:solidFill>
                            <a:schemeClr val="tx1"/>
                          </a:solidFill>
                          <a:latin typeface="Cambria"/>
                        </a:defRPr>
                      </a:lvl7pPr>
                      <a:lvl8pPr marL="4799960">
                        <a:defRPr>
                          <a:solidFill>
                            <a:schemeClr val="tx1"/>
                          </a:solidFill>
                          <a:latin typeface="Cambria"/>
                        </a:defRPr>
                      </a:lvl8pPr>
                      <a:lvl9pPr marL="5485668">
                        <a:defRPr>
                          <a:solidFill>
                            <a:schemeClr val="tx1"/>
                          </a:solidFill>
                          <a:latin typeface="Cambria"/>
                        </a:defRPr>
                      </a:lvl9pPr>
                    </a:lstStyle>
                    <a:p>
                      <a:pPr marL="0" marR="0" lvl="0" indent="0" algn="l" defTabSz="914164" rtl="0" eaLnBrk="1" fontAlgn="b"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Level Right Before</a:t>
                      </a:r>
                    </a:p>
                  </a:txBody>
                  <a:tcPr marL="68578" marR="0" marT="102867" marB="34289" anchor="ctr">
                    <a:lnL>
                      <a:noFill/>
                    </a:lnL>
                    <a:lnR>
                      <a:noFill/>
                    </a:lnR>
                    <a:lnT w="6350" cap="flat" cmpd="sng" algn="ctr">
                      <a:solidFill>
                        <a:srgbClr val="9A9B9C"/>
                      </a:solidFill>
                      <a:prstDash val="solid"/>
                      <a:round/>
                      <a:headEnd type="none" w="med" len="med"/>
                      <a:tailEnd type="none" w="med" len="med"/>
                    </a:lnT>
                    <a:lnB>
                      <a:noFill/>
                    </a:lnB>
                    <a:lnTlToBr w="12700" cmpd="sng">
                      <a:noFill/>
                      <a:prstDash val="solid"/>
                    </a:lnTlToBr>
                    <a:lnBlToTr w="12700" cmpd="sng">
                      <a:noFill/>
                      <a:prstDash val="solid"/>
                    </a:lnBlToTr>
                    <a:solidFill>
                      <a:sysClr val="window" lastClr="FFFFFF"/>
                    </a:solidFill>
                  </a:tcPr>
                </a:tc>
                <a:tc>
                  <a:txBody>
                    <a:bodyPr/>
                    <a:lstStyle>
                      <a:lvl1pPr marL="0">
                        <a:defRPr>
                          <a:solidFill>
                            <a:schemeClr val="tx1"/>
                          </a:solidFill>
                          <a:latin typeface="Cambria"/>
                        </a:defRPr>
                      </a:lvl1pPr>
                      <a:lvl2pPr marL="685709">
                        <a:defRPr>
                          <a:solidFill>
                            <a:schemeClr val="tx1"/>
                          </a:solidFill>
                          <a:latin typeface="Cambria"/>
                        </a:defRPr>
                      </a:lvl2pPr>
                      <a:lvl3pPr marL="1371417">
                        <a:defRPr>
                          <a:solidFill>
                            <a:schemeClr val="tx1"/>
                          </a:solidFill>
                          <a:latin typeface="Cambria"/>
                        </a:defRPr>
                      </a:lvl3pPr>
                      <a:lvl4pPr marL="2057126">
                        <a:defRPr>
                          <a:solidFill>
                            <a:schemeClr val="tx1"/>
                          </a:solidFill>
                          <a:latin typeface="Cambria"/>
                        </a:defRPr>
                      </a:lvl4pPr>
                      <a:lvl5pPr marL="2742834">
                        <a:defRPr>
                          <a:solidFill>
                            <a:schemeClr val="tx1"/>
                          </a:solidFill>
                          <a:latin typeface="Cambria"/>
                        </a:defRPr>
                      </a:lvl5pPr>
                      <a:lvl6pPr marL="3428543">
                        <a:defRPr>
                          <a:solidFill>
                            <a:schemeClr val="tx1"/>
                          </a:solidFill>
                          <a:latin typeface="Cambria"/>
                        </a:defRPr>
                      </a:lvl6pPr>
                      <a:lvl7pPr marL="4114251">
                        <a:defRPr>
                          <a:solidFill>
                            <a:schemeClr val="tx1"/>
                          </a:solidFill>
                          <a:latin typeface="Cambria"/>
                        </a:defRPr>
                      </a:lvl7pPr>
                      <a:lvl8pPr marL="4799960">
                        <a:defRPr>
                          <a:solidFill>
                            <a:schemeClr val="tx1"/>
                          </a:solidFill>
                          <a:latin typeface="Cambria"/>
                        </a:defRPr>
                      </a:lvl8pPr>
                      <a:lvl9pPr marL="5485668">
                        <a:defRPr>
                          <a:solidFill>
                            <a:schemeClr val="tx1"/>
                          </a:solidFill>
                          <a:latin typeface="Cambria"/>
                        </a:defRPr>
                      </a:lvl9pPr>
                    </a:lstStyle>
                    <a:p>
                      <a:pPr marL="0" marR="0" lvl="0" indent="0" algn="ctr" defTabSz="914164" rtl="0" eaLnBrk="1" fontAlgn="b"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848</a:t>
                      </a:r>
                    </a:p>
                  </a:txBody>
                  <a:tcPr marL="0" marR="0" marT="102867" marB="34289" anchor="ctr">
                    <a:lnL>
                      <a:noFill/>
                    </a:lnL>
                    <a:lnR>
                      <a:noFill/>
                    </a:lnR>
                    <a:lnT w="6350" cap="flat" cmpd="sng" algn="ctr">
                      <a:solidFill>
                        <a:srgbClr val="9A9B9C"/>
                      </a:solidFill>
                      <a:prstDash val="solid"/>
                      <a:round/>
                      <a:headEnd type="none" w="med" len="med"/>
                      <a:tailEnd type="none" w="med" len="med"/>
                    </a:lnT>
                    <a:lnB>
                      <a:noFill/>
                    </a:lnB>
                    <a:lnTlToBr w="12700" cmpd="sng">
                      <a:noFill/>
                      <a:prstDash val="solid"/>
                    </a:lnTlToBr>
                    <a:lnBlToTr w="12700" cmpd="sng">
                      <a:noFill/>
                      <a:prstDash val="solid"/>
                    </a:lnBlToTr>
                    <a:solidFill>
                      <a:sysClr val="window" lastClr="FFFFFF"/>
                    </a:solidFill>
                  </a:tcPr>
                </a:tc>
                <a:tc>
                  <a:txBody>
                    <a:bodyPr/>
                    <a:lstStyle>
                      <a:lvl1pPr marL="0">
                        <a:defRPr>
                          <a:solidFill>
                            <a:schemeClr val="tx1"/>
                          </a:solidFill>
                          <a:latin typeface="Cambria"/>
                        </a:defRPr>
                      </a:lvl1pPr>
                      <a:lvl2pPr marL="685709">
                        <a:defRPr>
                          <a:solidFill>
                            <a:schemeClr val="tx1"/>
                          </a:solidFill>
                          <a:latin typeface="Cambria"/>
                        </a:defRPr>
                      </a:lvl2pPr>
                      <a:lvl3pPr marL="1371417">
                        <a:defRPr>
                          <a:solidFill>
                            <a:schemeClr val="tx1"/>
                          </a:solidFill>
                          <a:latin typeface="Cambria"/>
                        </a:defRPr>
                      </a:lvl3pPr>
                      <a:lvl4pPr marL="2057126">
                        <a:defRPr>
                          <a:solidFill>
                            <a:schemeClr val="tx1"/>
                          </a:solidFill>
                          <a:latin typeface="Cambria"/>
                        </a:defRPr>
                      </a:lvl4pPr>
                      <a:lvl5pPr marL="2742834">
                        <a:defRPr>
                          <a:solidFill>
                            <a:schemeClr val="tx1"/>
                          </a:solidFill>
                          <a:latin typeface="Cambria"/>
                        </a:defRPr>
                      </a:lvl5pPr>
                      <a:lvl6pPr marL="3428543">
                        <a:defRPr>
                          <a:solidFill>
                            <a:schemeClr val="tx1"/>
                          </a:solidFill>
                          <a:latin typeface="Cambria"/>
                        </a:defRPr>
                      </a:lvl6pPr>
                      <a:lvl7pPr marL="4114251">
                        <a:defRPr>
                          <a:solidFill>
                            <a:schemeClr val="tx1"/>
                          </a:solidFill>
                          <a:latin typeface="Cambria"/>
                        </a:defRPr>
                      </a:lvl7pPr>
                      <a:lvl8pPr marL="4799960">
                        <a:defRPr>
                          <a:solidFill>
                            <a:schemeClr val="tx1"/>
                          </a:solidFill>
                          <a:latin typeface="Cambria"/>
                        </a:defRPr>
                      </a:lvl8pPr>
                      <a:lvl9pPr marL="5485668">
                        <a:defRPr>
                          <a:solidFill>
                            <a:schemeClr val="tx1"/>
                          </a:solidFill>
                          <a:latin typeface="Cambria"/>
                        </a:defRPr>
                      </a:lvl9pPr>
                    </a:lstStyle>
                    <a:p>
                      <a:pPr algn="ctr" fontAlgn="b"/>
                      <a:r>
                        <a:rPr lang="en-GB" sz="1300" b="0" i="0" u="none" strike="noStrike" dirty="0">
                          <a:solidFill>
                            <a:schemeClr val="tx1"/>
                          </a:solidFill>
                          <a:effectLst/>
                          <a:latin typeface="Cambria" panose="02040503050406030204" pitchFamily="18" charset="0"/>
                          <a:ea typeface="Cambria" panose="02040503050406030204" pitchFamily="18" charset="0"/>
                        </a:rPr>
                        <a:t>510</a:t>
                      </a:r>
                    </a:p>
                  </a:txBody>
                  <a:tcPr marL="0" marR="0" marT="102867" marB="34289" anchor="ctr">
                    <a:lnL>
                      <a:noFill/>
                    </a:lnL>
                    <a:lnR>
                      <a:noFill/>
                    </a:lnR>
                    <a:lnT w="6350" cap="flat" cmpd="sng" algn="ctr">
                      <a:solidFill>
                        <a:srgbClr val="9A9B9C"/>
                      </a:solidFill>
                      <a:prstDash val="solid"/>
                      <a:round/>
                      <a:headEnd type="none" w="med" len="med"/>
                      <a:tailEnd type="none" w="med" len="med"/>
                    </a:lnT>
                    <a:lnB>
                      <a:noFill/>
                    </a:lnB>
                    <a:lnTlToBr w="12700" cmpd="sng">
                      <a:noFill/>
                      <a:prstDash val="solid"/>
                    </a:lnTlToBr>
                    <a:lnBlToTr w="12700" cmpd="sng">
                      <a:noFill/>
                      <a:prstDash val="solid"/>
                    </a:lnBlToTr>
                    <a:solidFill>
                      <a:sysClr val="window" lastClr="FFFFFF"/>
                    </a:solidFill>
                  </a:tcPr>
                </a:tc>
                <a:tc>
                  <a:txBody>
                    <a:bodyPr/>
                    <a:lstStyle>
                      <a:lvl1pPr marL="0">
                        <a:defRPr>
                          <a:solidFill>
                            <a:schemeClr val="tx1"/>
                          </a:solidFill>
                          <a:latin typeface="Cambria"/>
                        </a:defRPr>
                      </a:lvl1pPr>
                      <a:lvl2pPr marL="685709">
                        <a:defRPr>
                          <a:solidFill>
                            <a:schemeClr val="tx1"/>
                          </a:solidFill>
                          <a:latin typeface="Cambria"/>
                        </a:defRPr>
                      </a:lvl2pPr>
                      <a:lvl3pPr marL="1371417">
                        <a:defRPr>
                          <a:solidFill>
                            <a:schemeClr val="tx1"/>
                          </a:solidFill>
                          <a:latin typeface="Cambria"/>
                        </a:defRPr>
                      </a:lvl3pPr>
                      <a:lvl4pPr marL="2057126">
                        <a:defRPr>
                          <a:solidFill>
                            <a:schemeClr val="tx1"/>
                          </a:solidFill>
                          <a:latin typeface="Cambria"/>
                        </a:defRPr>
                      </a:lvl4pPr>
                      <a:lvl5pPr marL="2742834">
                        <a:defRPr>
                          <a:solidFill>
                            <a:schemeClr val="tx1"/>
                          </a:solidFill>
                          <a:latin typeface="Cambria"/>
                        </a:defRPr>
                      </a:lvl5pPr>
                      <a:lvl6pPr marL="3428543">
                        <a:defRPr>
                          <a:solidFill>
                            <a:schemeClr val="tx1"/>
                          </a:solidFill>
                          <a:latin typeface="Cambria"/>
                        </a:defRPr>
                      </a:lvl6pPr>
                      <a:lvl7pPr marL="4114251">
                        <a:defRPr>
                          <a:solidFill>
                            <a:schemeClr val="tx1"/>
                          </a:solidFill>
                          <a:latin typeface="Cambria"/>
                        </a:defRPr>
                      </a:lvl7pPr>
                      <a:lvl8pPr marL="4799960">
                        <a:defRPr>
                          <a:solidFill>
                            <a:schemeClr val="tx1"/>
                          </a:solidFill>
                          <a:latin typeface="Cambria"/>
                        </a:defRPr>
                      </a:lvl8pPr>
                      <a:lvl9pPr marL="5485668">
                        <a:defRPr>
                          <a:solidFill>
                            <a:schemeClr val="tx1"/>
                          </a:solidFill>
                          <a:latin typeface="Cambria"/>
                        </a:defRPr>
                      </a:lvl9pPr>
                    </a:lstStyle>
                    <a:p>
                      <a:pPr algn="ctr" fontAlgn="b"/>
                      <a:r>
                        <a:rPr lang="en-GB" sz="1300" b="0" i="0" u="none" strike="noStrike" dirty="0">
                          <a:solidFill>
                            <a:schemeClr val="tx1"/>
                          </a:solidFill>
                          <a:effectLst/>
                          <a:latin typeface="Cambria" panose="02040503050406030204" pitchFamily="18" charset="0"/>
                          <a:ea typeface="Cambria" panose="02040503050406030204" pitchFamily="18" charset="0"/>
                        </a:rPr>
                        <a:t>415</a:t>
                      </a:r>
                    </a:p>
                  </a:txBody>
                  <a:tcPr marL="0" marR="0" marT="102867" marB="34289" anchor="ctr">
                    <a:lnL>
                      <a:noFill/>
                    </a:lnL>
                    <a:lnR>
                      <a:noFill/>
                    </a:lnR>
                    <a:lnT w="6350" cap="flat" cmpd="sng" algn="ctr">
                      <a:solidFill>
                        <a:srgbClr val="9A9B9C"/>
                      </a:solidFill>
                      <a:prstDash val="solid"/>
                      <a:round/>
                      <a:headEnd type="none" w="med" len="med"/>
                      <a:tailEnd type="none" w="med" len="med"/>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505048079"/>
                  </a:ext>
                </a:extLst>
              </a:tr>
              <a:tr h="324498">
                <a:tc vMerge="1">
                  <a:txBody>
                    <a:bodyPr/>
                    <a:lstStyle/>
                    <a:p>
                      <a:pPr algn="l" fontAlgn="b"/>
                      <a:endParaRPr lang="en-GB" sz="1000" b="0" i="0" u="none" strike="noStrike" dirty="0">
                        <a:solidFill>
                          <a:schemeClr val="tx2"/>
                        </a:solidFill>
                        <a:effectLst/>
                        <a:latin typeface="+mn-lt"/>
                      </a:endParaRPr>
                    </a:p>
                  </a:txBody>
                  <a:tcPr marR="0" marT="0" marB="137160" anchor="b">
                    <a:lnL>
                      <a:noFill/>
                    </a:lnL>
                    <a:lnR>
                      <a:noFill/>
                    </a:lnR>
                    <a:lnT>
                      <a:noFill/>
                    </a:lnT>
                    <a:lnB w="6350" cap="flat" cmpd="sng" algn="ctr">
                      <a:solidFill>
                        <a:schemeClr val="accent3"/>
                      </a:solidFill>
                      <a:prstDash val="solid"/>
                      <a:round/>
                      <a:headEnd type="none" w="med" len="med"/>
                      <a:tailEnd type="none" w="med" len="med"/>
                    </a:lnB>
                    <a:solidFill>
                      <a:schemeClr val="bg1"/>
                    </a:solidFill>
                  </a:tcPr>
                </a:tc>
                <a:tc>
                  <a:txBody>
                    <a:bodyPr/>
                    <a:lstStyle>
                      <a:lvl1pPr marL="0">
                        <a:defRPr>
                          <a:solidFill>
                            <a:schemeClr val="tx1"/>
                          </a:solidFill>
                          <a:latin typeface="Cambria"/>
                        </a:defRPr>
                      </a:lvl1pPr>
                      <a:lvl2pPr marL="685709">
                        <a:defRPr>
                          <a:solidFill>
                            <a:schemeClr val="tx1"/>
                          </a:solidFill>
                          <a:latin typeface="Cambria"/>
                        </a:defRPr>
                      </a:lvl2pPr>
                      <a:lvl3pPr marL="1371417">
                        <a:defRPr>
                          <a:solidFill>
                            <a:schemeClr val="tx1"/>
                          </a:solidFill>
                          <a:latin typeface="Cambria"/>
                        </a:defRPr>
                      </a:lvl3pPr>
                      <a:lvl4pPr marL="2057126">
                        <a:defRPr>
                          <a:solidFill>
                            <a:schemeClr val="tx1"/>
                          </a:solidFill>
                          <a:latin typeface="Cambria"/>
                        </a:defRPr>
                      </a:lvl4pPr>
                      <a:lvl5pPr marL="2742834">
                        <a:defRPr>
                          <a:solidFill>
                            <a:schemeClr val="tx1"/>
                          </a:solidFill>
                          <a:latin typeface="Cambria"/>
                        </a:defRPr>
                      </a:lvl5pPr>
                      <a:lvl6pPr marL="3428543">
                        <a:defRPr>
                          <a:solidFill>
                            <a:schemeClr val="tx1"/>
                          </a:solidFill>
                          <a:latin typeface="Cambria"/>
                        </a:defRPr>
                      </a:lvl6pPr>
                      <a:lvl7pPr marL="4114251">
                        <a:defRPr>
                          <a:solidFill>
                            <a:schemeClr val="tx1"/>
                          </a:solidFill>
                          <a:latin typeface="Cambria"/>
                        </a:defRPr>
                      </a:lvl7pPr>
                      <a:lvl8pPr marL="4799960">
                        <a:defRPr>
                          <a:solidFill>
                            <a:schemeClr val="tx1"/>
                          </a:solidFill>
                          <a:latin typeface="Cambria"/>
                        </a:defRPr>
                      </a:lvl8pPr>
                      <a:lvl9pPr marL="5485668">
                        <a:defRPr>
                          <a:solidFill>
                            <a:schemeClr val="tx1"/>
                          </a:solidFill>
                          <a:latin typeface="Cambria"/>
                        </a:defRPr>
                      </a:lvl9pPr>
                    </a:lstStyle>
                    <a:p>
                      <a:pPr marL="0" marR="0" lvl="0" indent="0" algn="l" defTabSz="914164" rtl="0" eaLnBrk="1" fontAlgn="b"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Level 12 Months After</a:t>
                      </a:r>
                    </a:p>
                  </a:txBody>
                  <a:tcPr marL="68578" marR="0" marT="0" marB="102867" anchor="ctr">
                    <a:lnL>
                      <a:noFill/>
                    </a:lnL>
                    <a:lnR>
                      <a:noFill/>
                    </a:lnR>
                    <a:lnT>
                      <a:noFill/>
                    </a:lnT>
                    <a:lnB w="6350" cap="flat" cmpd="sng" algn="ctr">
                      <a:solidFill>
                        <a:srgbClr val="9A9B9C"/>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defRPr>
                          <a:solidFill>
                            <a:schemeClr val="tx1"/>
                          </a:solidFill>
                          <a:latin typeface="Cambria"/>
                        </a:defRPr>
                      </a:lvl1pPr>
                      <a:lvl2pPr marL="685709">
                        <a:defRPr>
                          <a:solidFill>
                            <a:schemeClr val="tx1"/>
                          </a:solidFill>
                          <a:latin typeface="Cambria"/>
                        </a:defRPr>
                      </a:lvl2pPr>
                      <a:lvl3pPr marL="1371417">
                        <a:defRPr>
                          <a:solidFill>
                            <a:schemeClr val="tx1"/>
                          </a:solidFill>
                          <a:latin typeface="Cambria"/>
                        </a:defRPr>
                      </a:lvl3pPr>
                      <a:lvl4pPr marL="2057126">
                        <a:defRPr>
                          <a:solidFill>
                            <a:schemeClr val="tx1"/>
                          </a:solidFill>
                          <a:latin typeface="Cambria"/>
                        </a:defRPr>
                      </a:lvl4pPr>
                      <a:lvl5pPr marL="2742834">
                        <a:defRPr>
                          <a:solidFill>
                            <a:schemeClr val="tx1"/>
                          </a:solidFill>
                          <a:latin typeface="Cambria"/>
                        </a:defRPr>
                      </a:lvl5pPr>
                      <a:lvl6pPr marL="3428543">
                        <a:defRPr>
                          <a:solidFill>
                            <a:schemeClr val="tx1"/>
                          </a:solidFill>
                          <a:latin typeface="Cambria"/>
                        </a:defRPr>
                      </a:lvl6pPr>
                      <a:lvl7pPr marL="4114251">
                        <a:defRPr>
                          <a:solidFill>
                            <a:schemeClr val="tx1"/>
                          </a:solidFill>
                          <a:latin typeface="Cambria"/>
                        </a:defRPr>
                      </a:lvl7pPr>
                      <a:lvl8pPr marL="4799960">
                        <a:defRPr>
                          <a:solidFill>
                            <a:schemeClr val="tx1"/>
                          </a:solidFill>
                          <a:latin typeface="Cambria"/>
                        </a:defRPr>
                      </a:lvl8pPr>
                      <a:lvl9pPr marL="5485668">
                        <a:defRPr>
                          <a:solidFill>
                            <a:schemeClr val="tx1"/>
                          </a:solidFill>
                          <a:latin typeface="Cambria"/>
                        </a:defRPr>
                      </a:lvl9pPr>
                    </a:lstStyle>
                    <a:p>
                      <a:pPr marL="0" marR="0" lvl="0" indent="0" algn="ctr" defTabSz="914164" rtl="0" eaLnBrk="1" fontAlgn="b"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714</a:t>
                      </a:r>
                    </a:p>
                  </a:txBody>
                  <a:tcPr marL="0" marR="0" marT="0" marB="102867" anchor="ctr">
                    <a:lnL>
                      <a:noFill/>
                    </a:lnL>
                    <a:lnR>
                      <a:noFill/>
                    </a:lnR>
                    <a:lnT>
                      <a:noFill/>
                    </a:lnT>
                    <a:lnB w="6350" cap="flat" cmpd="sng" algn="ctr">
                      <a:solidFill>
                        <a:srgbClr val="9A9B9C"/>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defRPr>
                          <a:solidFill>
                            <a:schemeClr val="tx1"/>
                          </a:solidFill>
                          <a:latin typeface="Cambria"/>
                        </a:defRPr>
                      </a:lvl1pPr>
                      <a:lvl2pPr marL="685709">
                        <a:defRPr>
                          <a:solidFill>
                            <a:schemeClr val="tx1"/>
                          </a:solidFill>
                          <a:latin typeface="Cambria"/>
                        </a:defRPr>
                      </a:lvl2pPr>
                      <a:lvl3pPr marL="1371417">
                        <a:defRPr>
                          <a:solidFill>
                            <a:schemeClr val="tx1"/>
                          </a:solidFill>
                          <a:latin typeface="Cambria"/>
                        </a:defRPr>
                      </a:lvl3pPr>
                      <a:lvl4pPr marL="2057126">
                        <a:defRPr>
                          <a:solidFill>
                            <a:schemeClr val="tx1"/>
                          </a:solidFill>
                          <a:latin typeface="Cambria"/>
                        </a:defRPr>
                      </a:lvl4pPr>
                      <a:lvl5pPr marL="2742834">
                        <a:defRPr>
                          <a:solidFill>
                            <a:schemeClr val="tx1"/>
                          </a:solidFill>
                          <a:latin typeface="Cambria"/>
                        </a:defRPr>
                      </a:lvl5pPr>
                      <a:lvl6pPr marL="3428543">
                        <a:defRPr>
                          <a:solidFill>
                            <a:schemeClr val="tx1"/>
                          </a:solidFill>
                          <a:latin typeface="Cambria"/>
                        </a:defRPr>
                      </a:lvl6pPr>
                      <a:lvl7pPr marL="4114251">
                        <a:defRPr>
                          <a:solidFill>
                            <a:schemeClr val="tx1"/>
                          </a:solidFill>
                          <a:latin typeface="Cambria"/>
                        </a:defRPr>
                      </a:lvl7pPr>
                      <a:lvl8pPr marL="4799960">
                        <a:defRPr>
                          <a:solidFill>
                            <a:schemeClr val="tx1"/>
                          </a:solidFill>
                          <a:latin typeface="Cambria"/>
                        </a:defRPr>
                      </a:lvl8pPr>
                      <a:lvl9pPr marL="5485668">
                        <a:defRPr>
                          <a:solidFill>
                            <a:schemeClr val="tx1"/>
                          </a:solidFill>
                          <a:latin typeface="Cambria"/>
                        </a:defRPr>
                      </a:lvl9pPr>
                    </a:lstStyle>
                    <a:p>
                      <a:pPr algn="ctr" fontAlgn="b"/>
                      <a:r>
                        <a:rPr lang="en-GB" sz="1300" b="0" i="0" u="none" strike="noStrike" dirty="0">
                          <a:solidFill>
                            <a:schemeClr val="tx1"/>
                          </a:solidFill>
                          <a:effectLst/>
                          <a:latin typeface="Cambria" panose="02040503050406030204" pitchFamily="18" charset="0"/>
                          <a:ea typeface="Cambria" panose="02040503050406030204" pitchFamily="18" charset="0"/>
                        </a:rPr>
                        <a:t>389</a:t>
                      </a:r>
                    </a:p>
                  </a:txBody>
                  <a:tcPr marL="0" marR="0" marT="0" marB="102867" anchor="ctr">
                    <a:lnL>
                      <a:noFill/>
                    </a:lnL>
                    <a:lnR>
                      <a:noFill/>
                    </a:lnR>
                    <a:lnT>
                      <a:noFill/>
                    </a:lnT>
                    <a:lnB w="6350" cap="flat" cmpd="sng" algn="ctr">
                      <a:solidFill>
                        <a:srgbClr val="9A9B9C"/>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defRPr>
                          <a:solidFill>
                            <a:schemeClr val="tx1"/>
                          </a:solidFill>
                          <a:latin typeface="Cambria"/>
                        </a:defRPr>
                      </a:lvl1pPr>
                      <a:lvl2pPr marL="685709">
                        <a:defRPr>
                          <a:solidFill>
                            <a:schemeClr val="tx1"/>
                          </a:solidFill>
                          <a:latin typeface="Cambria"/>
                        </a:defRPr>
                      </a:lvl2pPr>
                      <a:lvl3pPr marL="1371417">
                        <a:defRPr>
                          <a:solidFill>
                            <a:schemeClr val="tx1"/>
                          </a:solidFill>
                          <a:latin typeface="Cambria"/>
                        </a:defRPr>
                      </a:lvl3pPr>
                      <a:lvl4pPr marL="2057126">
                        <a:defRPr>
                          <a:solidFill>
                            <a:schemeClr val="tx1"/>
                          </a:solidFill>
                          <a:latin typeface="Cambria"/>
                        </a:defRPr>
                      </a:lvl4pPr>
                      <a:lvl5pPr marL="2742834">
                        <a:defRPr>
                          <a:solidFill>
                            <a:schemeClr val="tx1"/>
                          </a:solidFill>
                          <a:latin typeface="Cambria"/>
                        </a:defRPr>
                      </a:lvl5pPr>
                      <a:lvl6pPr marL="3428543">
                        <a:defRPr>
                          <a:solidFill>
                            <a:schemeClr val="tx1"/>
                          </a:solidFill>
                          <a:latin typeface="Cambria"/>
                        </a:defRPr>
                      </a:lvl6pPr>
                      <a:lvl7pPr marL="4114251">
                        <a:defRPr>
                          <a:solidFill>
                            <a:schemeClr val="tx1"/>
                          </a:solidFill>
                          <a:latin typeface="Cambria"/>
                        </a:defRPr>
                      </a:lvl7pPr>
                      <a:lvl8pPr marL="4799960">
                        <a:defRPr>
                          <a:solidFill>
                            <a:schemeClr val="tx1"/>
                          </a:solidFill>
                          <a:latin typeface="Cambria"/>
                        </a:defRPr>
                      </a:lvl8pPr>
                      <a:lvl9pPr marL="5485668">
                        <a:defRPr>
                          <a:solidFill>
                            <a:schemeClr val="tx1"/>
                          </a:solidFill>
                          <a:latin typeface="Cambria"/>
                        </a:defRPr>
                      </a:lvl9pPr>
                    </a:lstStyle>
                    <a:p>
                      <a:pPr algn="ctr" fontAlgn="b"/>
                      <a:r>
                        <a:rPr lang="en-GB" sz="1300" b="0" i="0" u="none" strike="noStrike" dirty="0">
                          <a:solidFill>
                            <a:schemeClr val="tx1"/>
                          </a:solidFill>
                          <a:effectLst/>
                          <a:latin typeface="Cambria" panose="02040503050406030204" pitchFamily="18" charset="0"/>
                          <a:ea typeface="Cambria" panose="02040503050406030204" pitchFamily="18" charset="0"/>
                        </a:rPr>
                        <a:t>342</a:t>
                      </a:r>
                    </a:p>
                  </a:txBody>
                  <a:tcPr marL="0" marR="0" marT="0" marB="102867" anchor="ctr">
                    <a:lnL>
                      <a:noFill/>
                    </a:lnL>
                    <a:lnR>
                      <a:noFill/>
                    </a:lnR>
                    <a:lnT>
                      <a:noFill/>
                    </a:lnT>
                    <a:lnB w="6350" cap="flat" cmpd="sng" algn="ctr">
                      <a:solidFill>
                        <a:srgbClr val="9A9B9C"/>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845087783"/>
                  </a:ext>
                </a:extLst>
              </a:tr>
              <a:tr h="360554">
                <a:tc rowSpan="2">
                  <a:txBody>
                    <a:bodyPr/>
                    <a:lstStyle>
                      <a:lvl1pPr marL="0">
                        <a:defRPr>
                          <a:solidFill>
                            <a:schemeClr val="tx1"/>
                          </a:solidFill>
                          <a:latin typeface="Cambria"/>
                        </a:defRPr>
                      </a:lvl1pPr>
                      <a:lvl2pPr marL="685709">
                        <a:defRPr>
                          <a:solidFill>
                            <a:schemeClr val="tx1"/>
                          </a:solidFill>
                          <a:latin typeface="Cambria"/>
                        </a:defRPr>
                      </a:lvl2pPr>
                      <a:lvl3pPr marL="1371417">
                        <a:defRPr>
                          <a:solidFill>
                            <a:schemeClr val="tx1"/>
                          </a:solidFill>
                          <a:latin typeface="Cambria"/>
                        </a:defRPr>
                      </a:lvl3pPr>
                      <a:lvl4pPr marL="2057126">
                        <a:defRPr>
                          <a:solidFill>
                            <a:schemeClr val="tx1"/>
                          </a:solidFill>
                          <a:latin typeface="Cambria"/>
                        </a:defRPr>
                      </a:lvl4pPr>
                      <a:lvl5pPr marL="2742834">
                        <a:defRPr>
                          <a:solidFill>
                            <a:schemeClr val="tx1"/>
                          </a:solidFill>
                          <a:latin typeface="Cambria"/>
                        </a:defRPr>
                      </a:lvl5pPr>
                      <a:lvl6pPr marL="3428543">
                        <a:defRPr>
                          <a:solidFill>
                            <a:schemeClr val="tx1"/>
                          </a:solidFill>
                          <a:latin typeface="Cambria"/>
                        </a:defRPr>
                      </a:lvl6pPr>
                      <a:lvl7pPr marL="4114251">
                        <a:defRPr>
                          <a:solidFill>
                            <a:schemeClr val="tx1"/>
                          </a:solidFill>
                          <a:latin typeface="Cambria"/>
                        </a:defRPr>
                      </a:lvl7pPr>
                      <a:lvl8pPr marL="4799960">
                        <a:defRPr>
                          <a:solidFill>
                            <a:schemeClr val="tx1"/>
                          </a:solidFill>
                          <a:latin typeface="Cambria"/>
                        </a:defRPr>
                      </a:lvl8pPr>
                      <a:lvl9pPr marL="5485668">
                        <a:defRPr>
                          <a:solidFill>
                            <a:schemeClr val="tx1"/>
                          </a:solidFill>
                          <a:latin typeface="Cambria"/>
                        </a:defRPr>
                      </a:lvl9pPr>
                    </a:lstStyle>
                    <a:p>
                      <a:pPr marL="0" marR="0" lvl="0" indent="0" algn="l" defTabSz="914164" rtl="0" eaLnBrk="1" fontAlgn="b" latinLnBrk="0" hangingPunct="1">
                        <a:lnSpc>
                          <a:spcPct val="100000"/>
                        </a:lnSpc>
                        <a:spcBef>
                          <a:spcPts val="0"/>
                        </a:spcBef>
                        <a:spcAft>
                          <a:spcPts val="0"/>
                        </a:spcAft>
                        <a:buClrTx/>
                        <a:buSzTx/>
                        <a:buFontTx/>
                        <a:buNone/>
                        <a:tabLst/>
                        <a:defRPr/>
                      </a:pPr>
                      <a:r>
                        <a:rPr lang="en-GB" sz="1300" b="0" i="0" u="none" strike="noStrike" dirty="0">
                          <a:solidFill>
                            <a:schemeClr val="accent6"/>
                          </a:solidFill>
                          <a:effectLst/>
                          <a:latin typeface="Cambria" panose="02040503050406030204" pitchFamily="18" charset="0"/>
                          <a:ea typeface="Cambria" panose="02040503050406030204" pitchFamily="18" charset="0"/>
                        </a:rPr>
                        <a:t>EMBIGD Spread Change</a:t>
                      </a:r>
                    </a:p>
                  </a:txBody>
                  <a:tcPr marL="68578" marR="0" marT="0" marB="0" anchor="ctr">
                    <a:lnL>
                      <a:noFill/>
                    </a:lnL>
                    <a:lnR>
                      <a:noFill/>
                    </a:lnR>
                    <a:lnT w="6350" cap="flat" cmpd="sng" algn="ctr">
                      <a:solidFill>
                        <a:srgbClr val="9A9B9C"/>
                      </a:solidFill>
                      <a:prstDash val="solid"/>
                      <a:round/>
                      <a:headEnd type="none" w="med" len="med"/>
                      <a:tailEnd type="none" w="med" len="med"/>
                    </a:lnT>
                    <a:lnB w="6350" cap="flat" cmpd="sng" algn="ctr">
                      <a:solidFill>
                        <a:srgbClr val="9A9B9C"/>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defRPr>
                          <a:solidFill>
                            <a:schemeClr val="tx1"/>
                          </a:solidFill>
                          <a:latin typeface="Cambria"/>
                        </a:defRPr>
                      </a:lvl1pPr>
                      <a:lvl2pPr marL="685709">
                        <a:defRPr>
                          <a:solidFill>
                            <a:schemeClr val="tx1"/>
                          </a:solidFill>
                          <a:latin typeface="Cambria"/>
                        </a:defRPr>
                      </a:lvl2pPr>
                      <a:lvl3pPr marL="1371417">
                        <a:defRPr>
                          <a:solidFill>
                            <a:schemeClr val="tx1"/>
                          </a:solidFill>
                          <a:latin typeface="Cambria"/>
                        </a:defRPr>
                      </a:lvl3pPr>
                      <a:lvl4pPr marL="2057126">
                        <a:defRPr>
                          <a:solidFill>
                            <a:schemeClr val="tx1"/>
                          </a:solidFill>
                          <a:latin typeface="Cambria"/>
                        </a:defRPr>
                      </a:lvl4pPr>
                      <a:lvl5pPr marL="2742834">
                        <a:defRPr>
                          <a:solidFill>
                            <a:schemeClr val="tx1"/>
                          </a:solidFill>
                          <a:latin typeface="Cambria"/>
                        </a:defRPr>
                      </a:lvl5pPr>
                      <a:lvl6pPr marL="3428543">
                        <a:defRPr>
                          <a:solidFill>
                            <a:schemeClr val="tx1"/>
                          </a:solidFill>
                          <a:latin typeface="Cambria"/>
                        </a:defRPr>
                      </a:lvl6pPr>
                      <a:lvl7pPr marL="4114251">
                        <a:defRPr>
                          <a:solidFill>
                            <a:schemeClr val="tx1"/>
                          </a:solidFill>
                          <a:latin typeface="Cambria"/>
                        </a:defRPr>
                      </a:lvl7pPr>
                      <a:lvl8pPr marL="4799960">
                        <a:defRPr>
                          <a:solidFill>
                            <a:schemeClr val="tx1"/>
                          </a:solidFill>
                          <a:latin typeface="Cambria"/>
                        </a:defRPr>
                      </a:lvl8pPr>
                      <a:lvl9pPr marL="5485668">
                        <a:defRPr>
                          <a:solidFill>
                            <a:schemeClr val="tx1"/>
                          </a:solidFill>
                          <a:latin typeface="Cambria"/>
                        </a:defRPr>
                      </a:lvl9pPr>
                    </a:lstStyle>
                    <a:p>
                      <a:pPr algn="l" fontAlgn="b"/>
                      <a:r>
                        <a:rPr lang="en-GB" sz="1300" b="0" i="0" u="none" strike="noStrike" dirty="0">
                          <a:solidFill>
                            <a:schemeClr val="tx1"/>
                          </a:solidFill>
                          <a:effectLst/>
                          <a:latin typeface="Cambria" panose="02040503050406030204" pitchFamily="18" charset="0"/>
                          <a:ea typeface="Cambria" panose="02040503050406030204" pitchFamily="18" charset="0"/>
                        </a:rPr>
                        <a:t>Change 12 Months Prior</a:t>
                      </a:r>
                    </a:p>
                  </a:txBody>
                  <a:tcPr marL="68578" marR="0" marT="102867" marB="34289" anchor="ctr">
                    <a:lnL>
                      <a:noFill/>
                    </a:lnL>
                    <a:lnR>
                      <a:noFill/>
                    </a:lnR>
                    <a:lnT w="6350" cap="flat" cmpd="sng" algn="ctr">
                      <a:solidFill>
                        <a:srgbClr val="9A9B9C"/>
                      </a:solidFill>
                      <a:prstDash val="solid"/>
                      <a:round/>
                      <a:headEnd type="none" w="med" len="med"/>
                      <a:tailEnd type="none" w="med" len="med"/>
                    </a:lnT>
                    <a:lnB>
                      <a:noFill/>
                    </a:lnB>
                    <a:lnTlToBr w="12700" cmpd="sng">
                      <a:noFill/>
                      <a:prstDash val="solid"/>
                    </a:lnTlToBr>
                    <a:lnBlToTr w="12700" cmpd="sng">
                      <a:noFill/>
                      <a:prstDash val="solid"/>
                    </a:lnBlToTr>
                    <a:solidFill>
                      <a:sysClr val="window" lastClr="FFFFFF"/>
                    </a:solidFill>
                  </a:tcPr>
                </a:tc>
                <a:tc>
                  <a:txBody>
                    <a:bodyPr/>
                    <a:lstStyle>
                      <a:lvl1pPr marL="0">
                        <a:defRPr>
                          <a:solidFill>
                            <a:schemeClr val="tx1"/>
                          </a:solidFill>
                          <a:latin typeface="Cambria"/>
                        </a:defRPr>
                      </a:lvl1pPr>
                      <a:lvl2pPr marL="685709">
                        <a:defRPr>
                          <a:solidFill>
                            <a:schemeClr val="tx1"/>
                          </a:solidFill>
                          <a:latin typeface="Cambria"/>
                        </a:defRPr>
                      </a:lvl2pPr>
                      <a:lvl3pPr marL="1371417">
                        <a:defRPr>
                          <a:solidFill>
                            <a:schemeClr val="tx1"/>
                          </a:solidFill>
                          <a:latin typeface="Cambria"/>
                        </a:defRPr>
                      </a:lvl3pPr>
                      <a:lvl4pPr marL="2057126">
                        <a:defRPr>
                          <a:solidFill>
                            <a:schemeClr val="tx1"/>
                          </a:solidFill>
                          <a:latin typeface="Cambria"/>
                        </a:defRPr>
                      </a:lvl4pPr>
                      <a:lvl5pPr marL="2742834">
                        <a:defRPr>
                          <a:solidFill>
                            <a:schemeClr val="tx1"/>
                          </a:solidFill>
                          <a:latin typeface="Cambria"/>
                        </a:defRPr>
                      </a:lvl5pPr>
                      <a:lvl6pPr marL="3428543">
                        <a:defRPr>
                          <a:solidFill>
                            <a:schemeClr val="tx1"/>
                          </a:solidFill>
                          <a:latin typeface="Cambria"/>
                        </a:defRPr>
                      </a:lvl6pPr>
                      <a:lvl7pPr marL="4114251">
                        <a:defRPr>
                          <a:solidFill>
                            <a:schemeClr val="tx1"/>
                          </a:solidFill>
                          <a:latin typeface="Cambria"/>
                        </a:defRPr>
                      </a:lvl7pPr>
                      <a:lvl8pPr marL="4799960">
                        <a:defRPr>
                          <a:solidFill>
                            <a:schemeClr val="tx1"/>
                          </a:solidFill>
                          <a:latin typeface="Cambria"/>
                        </a:defRPr>
                      </a:lvl8pPr>
                      <a:lvl9pPr marL="5485668">
                        <a:defRPr>
                          <a:solidFill>
                            <a:schemeClr val="tx1"/>
                          </a:solidFill>
                          <a:latin typeface="Cambria"/>
                        </a:defRPr>
                      </a:lvl9pPr>
                    </a:lstStyle>
                    <a:p>
                      <a:pPr algn="ctr" fontAlgn="b"/>
                      <a:r>
                        <a:rPr lang="en-GB" sz="1300" b="0" i="0" u="none" strike="noStrike" dirty="0">
                          <a:solidFill>
                            <a:schemeClr val="tx1"/>
                          </a:solidFill>
                          <a:effectLst/>
                          <a:latin typeface="Cambria" panose="02040503050406030204" pitchFamily="18" charset="0"/>
                          <a:ea typeface="Cambria" panose="02040503050406030204" pitchFamily="18" charset="0"/>
                        </a:rPr>
                        <a:t>350</a:t>
                      </a:r>
                    </a:p>
                  </a:txBody>
                  <a:tcPr marL="0" marR="0" marT="102867" marB="34289" anchor="ctr">
                    <a:lnL>
                      <a:noFill/>
                    </a:lnL>
                    <a:lnR>
                      <a:noFill/>
                    </a:lnR>
                    <a:lnT w="6350" cap="flat" cmpd="sng" algn="ctr">
                      <a:solidFill>
                        <a:srgbClr val="9A9B9C"/>
                      </a:solidFill>
                      <a:prstDash val="solid"/>
                      <a:round/>
                      <a:headEnd type="none" w="med" len="med"/>
                      <a:tailEnd type="none" w="med" len="med"/>
                    </a:lnT>
                    <a:lnB>
                      <a:noFill/>
                    </a:lnB>
                    <a:lnTlToBr w="12700" cmpd="sng">
                      <a:noFill/>
                      <a:prstDash val="solid"/>
                    </a:lnTlToBr>
                    <a:lnBlToTr w="12700" cmpd="sng">
                      <a:noFill/>
                      <a:prstDash val="solid"/>
                    </a:lnBlToTr>
                    <a:solidFill>
                      <a:sysClr val="window" lastClr="FFFFFF"/>
                    </a:solidFill>
                  </a:tcPr>
                </a:tc>
                <a:tc>
                  <a:txBody>
                    <a:bodyPr/>
                    <a:lstStyle>
                      <a:lvl1pPr marL="0">
                        <a:defRPr>
                          <a:solidFill>
                            <a:schemeClr val="tx1"/>
                          </a:solidFill>
                          <a:latin typeface="Cambria"/>
                        </a:defRPr>
                      </a:lvl1pPr>
                      <a:lvl2pPr marL="685709">
                        <a:defRPr>
                          <a:solidFill>
                            <a:schemeClr val="tx1"/>
                          </a:solidFill>
                          <a:latin typeface="Cambria"/>
                        </a:defRPr>
                      </a:lvl2pPr>
                      <a:lvl3pPr marL="1371417">
                        <a:defRPr>
                          <a:solidFill>
                            <a:schemeClr val="tx1"/>
                          </a:solidFill>
                          <a:latin typeface="Cambria"/>
                        </a:defRPr>
                      </a:lvl3pPr>
                      <a:lvl4pPr marL="2057126">
                        <a:defRPr>
                          <a:solidFill>
                            <a:schemeClr val="tx1"/>
                          </a:solidFill>
                          <a:latin typeface="Cambria"/>
                        </a:defRPr>
                      </a:lvl4pPr>
                      <a:lvl5pPr marL="2742834">
                        <a:defRPr>
                          <a:solidFill>
                            <a:schemeClr val="tx1"/>
                          </a:solidFill>
                          <a:latin typeface="Cambria"/>
                        </a:defRPr>
                      </a:lvl5pPr>
                      <a:lvl6pPr marL="3428543">
                        <a:defRPr>
                          <a:solidFill>
                            <a:schemeClr val="tx1"/>
                          </a:solidFill>
                          <a:latin typeface="Cambria"/>
                        </a:defRPr>
                      </a:lvl6pPr>
                      <a:lvl7pPr marL="4114251">
                        <a:defRPr>
                          <a:solidFill>
                            <a:schemeClr val="tx1"/>
                          </a:solidFill>
                          <a:latin typeface="Cambria"/>
                        </a:defRPr>
                      </a:lvl7pPr>
                      <a:lvl8pPr marL="4799960">
                        <a:defRPr>
                          <a:solidFill>
                            <a:schemeClr val="tx1"/>
                          </a:solidFill>
                          <a:latin typeface="Cambria"/>
                        </a:defRPr>
                      </a:lvl8pPr>
                      <a:lvl9pPr marL="5485668">
                        <a:defRPr>
                          <a:solidFill>
                            <a:schemeClr val="tx1"/>
                          </a:solidFill>
                          <a:latin typeface="Cambria"/>
                        </a:defRPr>
                      </a:lvl9pPr>
                    </a:lstStyle>
                    <a:p>
                      <a:pPr algn="ctr" fontAlgn="b"/>
                      <a:r>
                        <a:rPr lang="en-GB" sz="1300" b="0" i="0" u="none" strike="noStrike" dirty="0">
                          <a:solidFill>
                            <a:schemeClr val="tx1"/>
                          </a:solidFill>
                          <a:effectLst/>
                          <a:latin typeface="Cambria" panose="02040503050406030204" pitchFamily="18" charset="0"/>
                          <a:ea typeface="Cambria" panose="02040503050406030204" pitchFamily="18" charset="0"/>
                        </a:rPr>
                        <a:t>-30</a:t>
                      </a:r>
                    </a:p>
                  </a:txBody>
                  <a:tcPr marL="0" marR="0" marT="102867" marB="34289" anchor="ctr">
                    <a:lnL>
                      <a:noFill/>
                    </a:lnL>
                    <a:lnR>
                      <a:noFill/>
                    </a:lnR>
                    <a:lnT w="6350" cap="flat" cmpd="sng" algn="ctr">
                      <a:solidFill>
                        <a:srgbClr val="9A9B9C"/>
                      </a:solidFill>
                      <a:prstDash val="solid"/>
                      <a:round/>
                      <a:headEnd type="none" w="med" len="med"/>
                      <a:tailEnd type="none" w="med" len="med"/>
                    </a:lnT>
                    <a:lnB>
                      <a:noFill/>
                    </a:lnB>
                    <a:lnTlToBr w="12700" cmpd="sng">
                      <a:noFill/>
                      <a:prstDash val="solid"/>
                    </a:lnTlToBr>
                    <a:lnBlToTr w="12700" cmpd="sng">
                      <a:noFill/>
                      <a:prstDash val="solid"/>
                    </a:lnBlToTr>
                    <a:solidFill>
                      <a:sysClr val="window" lastClr="FFFFFF"/>
                    </a:solidFill>
                  </a:tcPr>
                </a:tc>
                <a:tc>
                  <a:txBody>
                    <a:bodyPr/>
                    <a:lstStyle>
                      <a:lvl1pPr marL="0">
                        <a:defRPr>
                          <a:solidFill>
                            <a:schemeClr val="tx1"/>
                          </a:solidFill>
                          <a:latin typeface="Cambria"/>
                        </a:defRPr>
                      </a:lvl1pPr>
                      <a:lvl2pPr marL="685709">
                        <a:defRPr>
                          <a:solidFill>
                            <a:schemeClr val="tx1"/>
                          </a:solidFill>
                          <a:latin typeface="Cambria"/>
                        </a:defRPr>
                      </a:lvl2pPr>
                      <a:lvl3pPr marL="1371417">
                        <a:defRPr>
                          <a:solidFill>
                            <a:schemeClr val="tx1"/>
                          </a:solidFill>
                          <a:latin typeface="Cambria"/>
                        </a:defRPr>
                      </a:lvl3pPr>
                      <a:lvl4pPr marL="2057126">
                        <a:defRPr>
                          <a:solidFill>
                            <a:schemeClr val="tx1"/>
                          </a:solidFill>
                          <a:latin typeface="Cambria"/>
                        </a:defRPr>
                      </a:lvl4pPr>
                      <a:lvl5pPr marL="2742834">
                        <a:defRPr>
                          <a:solidFill>
                            <a:schemeClr val="tx1"/>
                          </a:solidFill>
                          <a:latin typeface="Cambria"/>
                        </a:defRPr>
                      </a:lvl5pPr>
                      <a:lvl6pPr marL="3428543">
                        <a:defRPr>
                          <a:solidFill>
                            <a:schemeClr val="tx1"/>
                          </a:solidFill>
                          <a:latin typeface="Cambria"/>
                        </a:defRPr>
                      </a:lvl6pPr>
                      <a:lvl7pPr marL="4114251">
                        <a:defRPr>
                          <a:solidFill>
                            <a:schemeClr val="tx1"/>
                          </a:solidFill>
                          <a:latin typeface="Cambria"/>
                        </a:defRPr>
                      </a:lvl7pPr>
                      <a:lvl8pPr marL="4799960">
                        <a:defRPr>
                          <a:solidFill>
                            <a:schemeClr val="tx1"/>
                          </a:solidFill>
                          <a:latin typeface="Cambria"/>
                        </a:defRPr>
                      </a:lvl8pPr>
                      <a:lvl9pPr marL="5485668">
                        <a:defRPr>
                          <a:solidFill>
                            <a:schemeClr val="tx1"/>
                          </a:solidFill>
                          <a:latin typeface="Cambria"/>
                        </a:defRPr>
                      </a:lvl9pPr>
                    </a:lstStyle>
                    <a:p>
                      <a:pPr algn="ctr" fontAlgn="b"/>
                      <a:r>
                        <a:rPr lang="en-GB" sz="1300" b="0" i="0" u="none" strike="noStrike" dirty="0">
                          <a:solidFill>
                            <a:schemeClr val="tx1"/>
                          </a:solidFill>
                          <a:effectLst/>
                          <a:latin typeface="Cambria" panose="02040503050406030204" pitchFamily="18" charset="0"/>
                          <a:ea typeface="Cambria" panose="02040503050406030204" pitchFamily="18" charset="0"/>
                        </a:rPr>
                        <a:t>61</a:t>
                      </a:r>
                    </a:p>
                  </a:txBody>
                  <a:tcPr marL="0" marR="0" marT="102867" marB="34289" anchor="ctr">
                    <a:lnL>
                      <a:noFill/>
                    </a:lnL>
                    <a:lnR>
                      <a:noFill/>
                    </a:lnR>
                    <a:lnT w="6350" cap="flat" cmpd="sng" algn="ctr">
                      <a:solidFill>
                        <a:srgbClr val="9A9B9C"/>
                      </a:solidFill>
                      <a:prstDash val="solid"/>
                      <a:round/>
                      <a:headEnd type="none" w="med" len="med"/>
                      <a:tailEnd type="none" w="med" len="med"/>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360166953"/>
                  </a:ext>
                </a:extLst>
              </a:tr>
              <a:tr h="324498">
                <a:tc vMerge="1">
                  <a:txBody>
                    <a:bodyPr/>
                    <a:lstStyle/>
                    <a:p>
                      <a:pPr algn="l" fontAlgn="b"/>
                      <a:endParaRPr lang="en-GB" sz="1000" b="0" i="0" u="none" strike="noStrike" dirty="0">
                        <a:solidFill>
                          <a:schemeClr val="tx2"/>
                        </a:solidFill>
                        <a:effectLst/>
                        <a:latin typeface="+mn-lt"/>
                      </a:endParaRPr>
                    </a:p>
                  </a:txBody>
                  <a:tcPr marR="0" marT="0" marB="137160" anchor="b">
                    <a:lnL>
                      <a:noFill/>
                    </a:lnL>
                    <a:lnR>
                      <a:noFill/>
                    </a:lnR>
                    <a:lnT>
                      <a:noFill/>
                    </a:lnT>
                    <a:lnB w="6350" cap="flat" cmpd="sng" algn="ctr">
                      <a:solidFill>
                        <a:schemeClr val="accent3"/>
                      </a:solidFill>
                      <a:prstDash val="solid"/>
                      <a:round/>
                      <a:headEnd type="none" w="med" len="med"/>
                      <a:tailEnd type="none" w="med" len="med"/>
                    </a:lnB>
                    <a:solidFill>
                      <a:schemeClr val="bg1"/>
                    </a:solidFill>
                  </a:tcPr>
                </a:tc>
                <a:tc>
                  <a:txBody>
                    <a:bodyPr/>
                    <a:lstStyle>
                      <a:lvl1pPr marL="0">
                        <a:defRPr>
                          <a:solidFill>
                            <a:schemeClr val="tx1"/>
                          </a:solidFill>
                          <a:latin typeface="Cambria"/>
                        </a:defRPr>
                      </a:lvl1pPr>
                      <a:lvl2pPr marL="685709">
                        <a:defRPr>
                          <a:solidFill>
                            <a:schemeClr val="tx1"/>
                          </a:solidFill>
                          <a:latin typeface="Cambria"/>
                        </a:defRPr>
                      </a:lvl2pPr>
                      <a:lvl3pPr marL="1371417">
                        <a:defRPr>
                          <a:solidFill>
                            <a:schemeClr val="tx1"/>
                          </a:solidFill>
                          <a:latin typeface="Cambria"/>
                        </a:defRPr>
                      </a:lvl3pPr>
                      <a:lvl4pPr marL="2057126">
                        <a:defRPr>
                          <a:solidFill>
                            <a:schemeClr val="tx1"/>
                          </a:solidFill>
                          <a:latin typeface="Cambria"/>
                        </a:defRPr>
                      </a:lvl4pPr>
                      <a:lvl5pPr marL="2742834">
                        <a:defRPr>
                          <a:solidFill>
                            <a:schemeClr val="tx1"/>
                          </a:solidFill>
                          <a:latin typeface="Cambria"/>
                        </a:defRPr>
                      </a:lvl5pPr>
                      <a:lvl6pPr marL="3428543">
                        <a:defRPr>
                          <a:solidFill>
                            <a:schemeClr val="tx1"/>
                          </a:solidFill>
                          <a:latin typeface="Cambria"/>
                        </a:defRPr>
                      </a:lvl6pPr>
                      <a:lvl7pPr marL="4114251">
                        <a:defRPr>
                          <a:solidFill>
                            <a:schemeClr val="tx1"/>
                          </a:solidFill>
                          <a:latin typeface="Cambria"/>
                        </a:defRPr>
                      </a:lvl7pPr>
                      <a:lvl8pPr marL="4799960">
                        <a:defRPr>
                          <a:solidFill>
                            <a:schemeClr val="tx1"/>
                          </a:solidFill>
                          <a:latin typeface="Cambria"/>
                        </a:defRPr>
                      </a:lvl8pPr>
                      <a:lvl9pPr marL="5485668">
                        <a:defRPr>
                          <a:solidFill>
                            <a:schemeClr val="tx1"/>
                          </a:solidFill>
                          <a:latin typeface="Cambria"/>
                        </a:defRPr>
                      </a:lvl9pPr>
                    </a:lstStyle>
                    <a:p>
                      <a:pPr algn="l" fontAlgn="b"/>
                      <a:r>
                        <a:rPr lang="en-GB" sz="1300" b="0" i="0" u="none" strike="noStrike" dirty="0">
                          <a:solidFill>
                            <a:schemeClr val="tx1"/>
                          </a:solidFill>
                          <a:effectLst/>
                          <a:latin typeface="Cambria" panose="02040503050406030204" pitchFamily="18" charset="0"/>
                          <a:ea typeface="Cambria" panose="02040503050406030204" pitchFamily="18" charset="0"/>
                        </a:rPr>
                        <a:t>Change 12 Months After</a:t>
                      </a:r>
                    </a:p>
                  </a:txBody>
                  <a:tcPr marL="68578" marR="0" marT="0" marB="102867" anchor="ctr">
                    <a:lnL>
                      <a:noFill/>
                    </a:lnL>
                    <a:lnR>
                      <a:noFill/>
                    </a:lnR>
                    <a:lnT>
                      <a:noFill/>
                    </a:lnT>
                    <a:lnB w="6350" cap="flat" cmpd="sng" algn="ctr">
                      <a:solidFill>
                        <a:srgbClr val="9A9B9C"/>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defRPr>
                          <a:solidFill>
                            <a:schemeClr val="tx1"/>
                          </a:solidFill>
                          <a:latin typeface="Cambria"/>
                        </a:defRPr>
                      </a:lvl1pPr>
                      <a:lvl2pPr marL="685709">
                        <a:defRPr>
                          <a:solidFill>
                            <a:schemeClr val="tx1"/>
                          </a:solidFill>
                          <a:latin typeface="Cambria"/>
                        </a:defRPr>
                      </a:lvl2pPr>
                      <a:lvl3pPr marL="1371417">
                        <a:defRPr>
                          <a:solidFill>
                            <a:schemeClr val="tx1"/>
                          </a:solidFill>
                          <a:latin typeface="Cambria"/>
                        </a:defRPr>
                      </a:lvl3pPr>
                      <a:lvl4pPr marL="2057126">
                        <a:defRPr>
                          <a:solidFill>
                            <a:schemeClr val="tx1"/>
                          </a:solidFill>
                          <a:latin typeface="Cambria"/>
                        </a:defRPr>
                      </a:lvl4pPr>
                      <a:lvl5pPr marL="2742834">
                        <a:defRPr>
                          <a:solidFill>
                            <a:schemeClr val="tx1"/>
                          </a:solidFill>
                          <a:latin typeface="Cambria"/>
                        </a:defRPr>
                      </a:lvl5pPr>
                      <a:lvl6pPr marL="3428543">
                        <a:defRPr>
                          <a:solidFill>
                            <a:schemeClr val="tx1"/>
                          </a:solidFill>
                          <a:latin typeface="Cambria"/>
                        </a:defRPr>
                      </a:lvl6pPr>
                      <a:lvl7pPr marL="4114251">
                        <a:defRPr>
                          <a:solidFill>
                            <a:schemeClr val="tx1"/>
                          </a:solidFill>
                          <a:latin typeface="Cambria"/>
                        </a:defRPr>
                      </a:lvl7pPr>
                      <a:lvl8pPr marL="4799960">
                        <a:defRPr>
                          <a:solidFill>
                            <a:schemeClr val="tx1"/>
                          </a:solidFill>
                          <a:latin typeface="Cambria"/>
                        </a:defRPr>
                      </a:lvl8pPr>
                      <a:lvl9pPr marL="5485668">
                        <a:defRPr>
                          <a:solidFill>
                            <a:schemeClr val="tx1"/>
                          </a:solidFill>
                          <a:latin typeface="Cambria"/>
                        </a:defRPr>
                      </a:lvl9pPr>
                    </a:lstStyle>
                    <a:p>
                      <a:pPr algn="ctr" fontAlgn="b"/>
                      <a:r>
                        <a:rPr lang="en-GB" sz="1300" b="0" i="0" u="none" strike="noStrike" dirty="0">
                          <a:solidFill>
                            <a:schemeClr val="tx1"/>
                          </a:solidFill>
                          <a:effectLst/>
                          <a:latin typeface="Cambria" panose="02040503050406030204" pitchFamily="18" charset="0"/>
                          <a:ea typeface="Cambria" panose="02040503050406030204" pitchFamily="18" charset="0"/>
                        </a:rPr>
                        <a:t>-133</a:t>
                      </a:r>
                    </a:p>
                  </a:txBody>
                  <a:tcPr marL="0" marR="0" marT="0" marB="102867" anchor="ctr">
                    <a:lnL>
                      <a:noFill/>
                    </a:lnL>
                    <a:lnR>
                      <a:noFill/>
                    </a:lnR>
                    <a:lnT>
                      <a:noFill/>
                    </a:lnT>
                    <a:lnB w="6350" cap="flat" cmpd="sng" algn="ctr">
                      <a:solidFill>
                        <a:srgbClr val="9A9B9C"/>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defRPr>
                          <a:solidFill>
                            <a:schemeClr val="tx1"/>
                          </a:solidFill>
                          <a:latin typeface="Cambria"/>
                        </a:defRPr>
                      </a:lvl1pPr>
                      <a:lvl2pPr marL="685709">
                        <a:defRPr>
                          <a:solidFill>
                            <a:schemeClr val="tx1"/>
                          </a:solidFill>
                          <a:latin typeface="Cambria"/>
                        </a:defRPr>
                      </a:lvl2pPr>
                      <a:lvl3pPr marL="1371417">
                        <a:defRPr>
                          <a:solidFill>
                            <a:schemeClr val="tx1"/>
                          </a:solidFill>
                          <a:latin typeface="Cambria"/>
                        </a:defRPr>
                      </a:lvl3pPr>
                      <a:lvl4pPr marL="2057126">
                        <a:defRPr>
                          <a:solidFill>
                            <a:schemeClr val="tx1"/>
                          </a:solidFill>
                          <a:latin typeface="Cambria"/>
                        </a:defRPr>
                      </a:lvl4pPr>
                      <a:lvl5pPr marL="2742834">
                        <a:defRPr>
                          <a:solidFill>
                            <a:schemeClr val="tx1"/>
                          </a:solidFill>
                          <a:latin typeface="Cambria"/>
                        </a:defRPr>
                      </a:lvl5pPr>
                      <a:lvl6pPr marL="3428543">
                        <a:defRPr>
                          <a:solidFill>
                            <a:schemeClr val="tx1"/>
                          </a:solidFill>
                          <a:latin typeface="Cambria"/>
                        </a:defRPr>
                      </a:lvl6pPr>
                      <a:lvl7pPr marL="4114251">
                        <a:defRPr>
                          <a:solidFill>
                            <a:schemeClr val="tx1"/>
                          </a:solidFill>
                          <a:latin typeface="Cambria"/>
                        </a:defRPr>
                      </a:lvl7pPr>
                      <a:lvl8pPr marL="4799960">
                        <a:defRPr>
                          <a:solidFill>
                            <a:schemeClr val="tx1"/>
                          </a:solidFill>
                          <a:latin typeface="Cambria"/>
                        </a:defRPr>
                      </a:lvl8pPr>
                      <a:lvl9pPr marL="5485668">
                        <a:defRPr>
                          <a:solidFill>
                            <a:schemeClr val="tx1"/>
                          </a:solidFill>
                          <a:latin typeface="Cambria"/>
                        </a:defRPr>
                      </a:lvl9pPr>
                    </a:lstStyle>
                    <a:p>
                      <a:pPr algn="ctr" fontAlgn="b"/>
                      <a:r>
                        <a:rPr lang="en-GB" sz="1300" b="0" i="0" u="none" strike="noStrike" dirty="0">
                          <a:solidFill>
                            <a:schemeClr val="tx1"/>
                          </a:solidFill>
                          <a:effectLst/>
                          <a:latin typeface="Cambria" panose="02040503050406030204" pitchFamily="18" charset="0"/>
                          <a:ea typeface="Cambria" panose="02040503050406030204" pitchFamily="18" charset="0"/>
                        </a:rPr>
                        <a:t>-121</a:t>
                      </a:r>
                    </a:p>
                  </a:txBody>
                  <a:tcPr marL="0" marR="0" marT="0" marB="102867" anchor="ctr">
                    <a:lnL>
                      <a:noFill/>
                    </a:lnL>
                    <a:lnR>
                      <a:noFill/>
                    </a:lnR>
                    <a:lnT>
                      <a:noFill/>
                    </a:lnT>
                    <a:lnB w="6350" cap="flat" cmpd="sng" algn="ctr">
                      <a:solidFill>
                        <a:srgbClr val="9A9B9C"/>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defRPr>
                          <a:solidFill>
                            <a:schemeClr val="tx1"/>
                          </a:solidFill>
                          <a:latin typeface="Cambria"/>
                        </a:defRPr>
                      </a:lvl1pPr>
                      <a:lvl2pPr marL="685709">
                        <a:defRPr>
                          <a:solidFill>
                            <a:schemeClr val="tx1"/>
                          </a:solidFill>
                          <a:latin typeface="Cambria"/>
                        </a:defRPr>
                      </a:lvl2pPr>
                      <a:lvl3pPr marL="1371417">
                        <a:defRPr>
                          <a:solidFill>
                            <a:schemeClr val="tx1"/>
                          </a:solidFill>
                          <a:latin typeface="Cambria"/>
                        </a:defRPr>
                      </a:lvl3pPr>
                      <a:lvl4pPr marL="2057126">
                        <a:defRPr>
                          <a:solidFill>
                            <a:schemeClr val="tx1"/>
                          </a:solidFill>
                          <a:latin typeface="Cambria"/>
                        </a:defRPr>
                      </a:lvl4pPr>
                      <a:lvl5pPr marL="2742834">
                        <a:defRPr>
                          <a:solidFill>
                            <a:schemeClr val="tx1"/>
                          </a:solidFill>
                          <a:latin typeface="Cambria"/>
                        </a:defRPr>
                      </a:lvl5pPr>
                      <a:lvl6pPr marL="3428543">
                        <a:defRPr>
                          <a:solidFill>
                            <a:schemeClr val="tx1"/>
                          </a:solidFill>
                          <a:latin typeface="Cambria"/>
                        </a:defRPr>
                      </a:lvl6pPr>
                      <a:lvl7pPr marL="4114251">
                        <a:defRPr>
                          <a:solidFill>
                            <a:schemeClr val="tx1"/>
                          </a:solidFill>
                          <a:latin typeface="Cambria"/>
                        </a:defRPr>
                      </a:lvl7pPr>
                      <a:lvl8pPr marL="4799960">
                        <a:defRPr>
                          <a:solidFill>
                            <a:schemeClr val="tx1"/>
                          </a:solidFill>
                          <a:latin typeface="Cambria"/>
                        </a:defRPr>
                      </a:lvl8pPr>
                      <a:lvl9pPr marL="5485668">
                        <a:defRPr>
                          <a:solidFill>
                            <a:schemeClr val="tx1"/>
                          </a:solidFill>
                          <a:latin typeface="Cambria"/>
                        </a:defRPr>
                      </a:lvl9pPr>
                    </a:lstStyle>
                    <a:p>
                      <a:pPr algn="ctr" fontAlgn="b"/>
                      <a:r>
                        <a:rPr lang="en-GB" sz="1300" b="0" i="0" u="none" strike="noStrike" dirty="0">
                          <a:solidFill>
                            <a:schemeClr val="tx1"/>
                          </a:solidFill>
                          <a:effectLst/>
                          <a:latin typeface="Cambria" panose="02040503050406030204" pitchFamily="18" charset="0"/>
                          <a:ea typeface="Cambria" panose="02040503050406030204" pitchFamily="18" charset="0"/>
                        </a:rPr>
                        <a:t>-73</a:t>
                      </a:r>
                    </a:p>
                  </a:txBody>
                  <a:tcPr marL="0" marR="0" marT="0" marB="102867" anchor="ctr">
                    <a:lnL>
                      <a:noFill/>
                    </a:lnL>
                    <a:lnR>
                      <a:noFill/>
                    </a:lnR>
                    <a:lnT>
                      <a:noFill/>
                    </a:lnT>
                    <a:lnB w="6350" cap="flat" cmpd="sng" algn="ctr">
                      <a:solidFill>
                        <a:srgbClr val="9A9B9C"/>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70777639"/>
                  </a:ext>
                </a:extLst>
              </a:tr>
            </a:tbl>
          </a:graphicData>
        </a:graphic>
      </p:graphicFrame>
      <p:graphicFrame>
        <p:nvGraphicFramePr>
          <p:cNvPr id="14" name="Chart 13">
            <a:extLst>
              <a:ext uri="{FF2B5EF4-FFF2-40B4-BE49-F238E27FC236}">
                <a16:creationId xmlns:a16="http://schemas.microsoft.com/office/drawing/2014/main" id="{9320FA6F-A910-4DAF-A83D-F9507BF9AED4}"/>
              </a:ext>
            </a:extLst>
          </p:cNvPr>
          <p:cNvGraphicFramePr/>
          <p:nvPr>
            <p:extLst>
              <p:ext uri="{D42A27DB-BD31-4B8C-83A1-F6EECF244321}">
                <p14:modId xmlns:p14="http://schemas.microsoft.com/office/powerpoint/2010/main" val="3809995756"/>
              </p:ext>
            </p:extLst>
          </p:nvPr>
        </p:nvGraphicFramePr>
        <p:xfrm>
          <a:off x="830462" y="2133793"/>
          <a:ext cx="12308538" cy="2905084"/>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C840908A-262F-4DB7-BC15-91DAAF8E868C}"/>
              </a:ext>
            </a:extLst>
          </p:cNvPr>
          <p:cNvSpPr txBox="1"/>
          <p:nvPr/>
        </p:nvSpPr>
        <p:spPr>
          <a:xfrm>
            <a:off x="801532" y="2536103"/>
            <a:ext cx="3263274" cy="276999"/>
          </a:xfrm>
          <a:prstGeom prst="rect">
            <a:avLst/>
          </a:prstGeom>
          <a:noFill/>
        </p:spPr>
        <p:txBody>
          <a:bodyPr wrap="square" lIns="0" tIns="0" rIns="0" bIns="0" rtlCol="0">
            <a:spAutoFit/>
          </a:bodyPr>
          <a:lstStyle/>
          <a:p>
            <a:pPr defTabSz="685800">
              <a:defRPr sz="1862" b="0" i="0" u="none" strike="noStrike" kern="1200" spc="0" baseline="0">
                <a:solidFill>
                  <a:srgbClr val="007AC9"/>
                </a:solidFill>
                <a:latin typeface="+mn-lt"/>
                <a:ea typeface="+mn-ea"/>
                <a:cs typeface="+mn-cs"/>
              </a:defRPr>
            </a:pPr>
            <a:r>
              <a:rPr lang="en-US" sz="1800" dirty="0">
                <a:solidFill>
                  <a:srgbClr val="007AC9"/>
                </a:solidFill>
                <a:latin typeface="Cambria"/>
              </a:rPr>
              <a:t>EMBIGD Total Return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le 93">
            <a:extLst>
              <a:ext uri="{FF2B5EF4-FFF2-40B4-BE49-F238E27FC236}">
                <a16:creationId xmlns:a16="http://schemas.microsoft.com/office/drawing/2014/main" id="{27B651D7-D19A-4D3A-BC80-94C125FDFC0F}"/>
              </a:ext>
            </a:extLst>
          </p:cNvPr>
          <p:cNvSpPr>
            <a:spLocks noGrp="1"/>
          </p:cNvSpPr>
          <p:nvPr>
            <p:ph type="title"/>
          </p:nvPr>
        </p:nvSpPr>
        <p:spPr/>
        <p:txBody>
          <a:bodyPr/>
          <a:lstStyle/>
          <a:p>
            <a:r>
              <a:rPr lang="en-US" spc="-11" dirty="0"/>
              <a:t>Current</a:t>
            </a:r>
            <a:r>
              <a:rPr lang="en-US" spc="-39" dirty="0"/>
              <a:t> </a:t>
            </a:r>
            <a:r>
              <a:rPr lang="en-US" dirty="0"/>
              <a:t>Risk</a:t>
            </a:r>
            <a:r>
              <a:rPr lang="en-US" spc="-23" dirty="0"/>
              <a:t> </a:t>
            </a:r>
            <a:r>
              <a:rPr lang="en-US" spc="-5" dirty="0"/>
              <a:t>Premia</a:t>
            </a:r>
            <a:r>
              <a:rPr lang="en-US" spc="-39" dirty="0"/>
              <a:t> </a:t>
            </a:r>
            <a:r>
              <a:rPr lang="en-US" spc="-11" dirty="0"/>
              <a:t>Overstates</a:t>
            </a:r>
            <a:r>
              <a:rPr lang="en-US" spc="-39" dirty="0"/>
              <a:t> </a:t>
            </a:r>
            <a:r>
              <a:rPr lang="en-US" spc="-5" dirty="0"/>
              <a:t>Credit</a:t>
            </a:r>
            <a:r>
              <a:rPr lang="en-US" spc="-23" dirty="0"/>
              <a:t> </a:t>
            </a:r>
            <a:r>
              <a:rPr lang="en-US" dirty="0"/>
              <a:t>Risk</a:t>
            </a:r>
          </a:p>
        </p:txBody>
      </p:sp>
      <p:sp>
        <p:nvSpPr>
          <p:cNvPr id="95" name="Text Placeholder 94">
            <a:extLst>
              <a:ext uri="{FF2B5EF4-FFF2-40B4-BE49-F238E27FC236}">
                <a16:creationId xmlns:a16="http://schemas.microsoft.com/office/drawing/2014/main" id="{F164494A-2245-48E0-A6E0-A08BBB5B2CFD}"/>
              </a:ext>
            </a:extLst>
          </p:cNvPr>
          <p:cNvSpPr>
            <a:spLocks noGrp="1"/>
          </p:cNvSpPr>
          <p:nvPr>
            <p:ph type="body" sz="quarter" idx="10"/>
          </p:nvPr>
        </p:nvSpPr>
        <p:spPr>
          <a:xfrm>
            <a:off x="849659" y="8018085"/>
            <a:ext cx="12227160" cy="461666"/>
          </a:xfrm>
        </p:spPr>
        <p:txBody>
          <a:bodyPr/>
          <a:lstStyle/>
          <a:p>
            <a:r>
              <a:rPr lang="en-US" dirty="0">
                <a:latin typeface="Cambria"/>
                <a:cs typeface="Cambria"/>
              </a:rPr>
              <a:t>Data</a:t>
            </a:r>
            <a:r>
              <a:rPr lang="en-US" spc="-34" dirty="0">
                <a:latin typeface="Cambria"/>
                <a:cs typeface="Cambria"/>
              </a:rPr>
              <a:t> </a:t>
            </a:r>
            <a:r>
              <a:rPr lang="en-US" dirty="0">
                <a:latin typeface="Cambria"/>
                <a:cs typeface="Cambria"/>
              </a:rPr>
              <a:t>as</a:t>
            </a:r>
            <a:r>
              <a:rPr lang="en-US" spc="-17" dirty="0">
                <a:latin typeface="Cambria"/>
                <a:cs typeface="Cambria"/>
              </a:rPr>
              <a:t> </a:t>
            </a:r>
            <a:r>
              <a:rPr lang="en-US" dirty="0">
                <a:latin typeface="Cambria"/>
                <a:cs typeface="Cambria"/>
              </a:rPr>
              <a:t>of</a:t>
            </a:r>
            <a:r>
              <a:rPr lang="en-US" spc="-28" dirty="0">
                <a:latin typeface="Cambria"/>
                <a:cs typeface="Cambria"/>
              </a:rPr>
              <a:t> </a:t>
            </a:r>
            <a:r>
              <a:rPr lang="en-US" dirty="0">
                <a:latin typeface="Cambria"/>
                <a:cs typeface="Cambria"/>
              </a:rPr>
              <a:t>June</a:t>
            </a:r>
            <a:r>
              <a:rPr lang="en-US" spc="-34" dirty="0">
                <a:latin typeface="Cambria"/>
                <a:cs typeface="Cambria"/>
              </a:rPr>
              <a:t> </a:t>
            </a:r>
            <a:r>
              <a:rPr lang="en-US" spc="-5" dirty="0">
                <a:latin typeface="Cambria"/>
                <a:cs typeface="Cambria"/>
              </a:rPr>
              <a:t>30,</a:t>
            </a:r>
            <a:r>
              <a:rPr lang="en-US" spc="-34" dirty="0">
                <a:latin typeface="Cambria"/>
                <a:cs typeface="Cambria"/>
              </a:rPr>
              <a:t> </a:t>
            </a:r>
            <a:r>
              <a:rPr lang="en-US" spc="-5" dirty="0">
                <a:latin typeface="Cambria"/>
                <a:cs typeface="Cambria"/>
              </a:rPr>
              <a:t>2022.</a:t>
            </a:r>
            <a:endParaRPr lang="en-US" dirty="0">
              <a:latin typeface="Cambria"/>
              <a:cs typeface="Cambria"/>
            </a:endParaRPr>
          </a:p>
          <a:p>
            <a:r>
              <a:rPr lang="en-US" dirty="0">
                <a:latin typeface="Cambria"/>
                <a:cs typeface="Cambria"/>
              </a:rPr>
              <a:t>Source:</a:t>
            </a:r>
            <a:r>
              <a:rPr lang="en-US" spc="-45" dirty="0">
                <a:latin typeface="Cambria"/>
                <a:cs typeface="Cambria"/>
              </a:rPr>
              <a:t> </a:t>
            </a:r>
            <a:r>
              <a:rPr lang="en-US" dirty="0">
                <a:latin typeface="Cambria"/>
                <a:cs typeface="Cambria"/>
              </a:rPr>
              <a:t>William</a:t>
            </a:r>
            <a:r>
              <a:rPr lang="en-US" spc="-39" dirty="0">
                <a:latin typeface="Cambria"/>
                <a:cs typeface="Cambria"/>
              </a:rPr>
              <a:t> </a:t>
            </a:r>
            <a:r>
              <a:rPr lang="en-US" dirty="0">
                <a:latin typeface="Cambria"/>
                <a:cs typeface="Cambria"/>
              </a:rPr>
              <a:t>Blair.</a:t>
            </a:r>
            <a:r>
              <a:rPr lang="en-US" spc="-28" dirty="0">
                <a:latin typeface="Cambria"/>
                <a:cs typeface="Cambria"/>
              </a:rPr>
              <a:t> </a:t>
            </a:r>
            <a:r>
              <a:rPr lang="en-US" dirty="0">
                <a:latin typeface="Cambria"/>
                <a:cs typeface="Cambria"/>
              </a:rPr>
              <a:t>Score</a:t>
            </a:r>
            <a:r>
              <a:rPr lang="en-US" spc="-28" dirty="0">
                <a:latin typeface="Cambria"/>
                <a:cs typeface="Cambria"/>
              </a:rPr>
              <a:t> </a:t>
            </a:r>
            <a:r>
              <a:rPr lang="en-US" dirty="0">
                <a:latin typeface="Cambria"/>
                <a:cs typeface="Cambria"/>
              </a:rPr>
              <a:t>is the output</a:t>
            </a:r>
            <a:r>
              <a:rPr lang="en-US" spc="-17" dirty="0">
                <a:latin typeface="Cambria"/>
                <a:cs typeface="Cambria"/>
              </a:rPr>
              <a:t> </a:t>
            </a:r>
            <a:r>
              <a:rPr lang="en-US" dirty="0">
                <a:latin typeface="Cambria"/>
                <a:cs typeface="Cambria"/>
              </a:rPr>
              <a:t>of</a:t>
            </a:r>
            <a:r>
              <a:rPr lang="en-US" spc="-11" dirty="0">
                <a:latin typeface="Cambria"/>
                <a:cs typeface="Cambria"/>
              </a:rPr>
              <a:t> </a:t>
            </a:r>
            <a:r>
              <a:rPr lang="en-US" dirty="0">
                <a:latin typeface="Cambria"/>
                <a:cs typeface="Cambria"/>
              </a:rPr>
              <a:t>our</a:t>
            </a:r>
            <a:r>
              <a:rPr lang="en-US" spc="-34" dirty="0">
                <a:latin typeface="Cambria"/>
                <a:cs typeface="Cambria"/>
              </a:rPr>
              <a:t> </a:t>
            </a:r>
            <a:r>
              <a:rPr lang="en-US" dirty="0">
                <a:latin typeface="Cambria"/>
                <a:cs typeface="Cambria"/>
              </a:rPr>
              <a:t>quantitative</a:t>
            </a:r>
            <a:r>
              <a:rPr lang="en-US" spc="-39" dirty="0">
                <a:latin typeface="Cambria"/>
                <a:cs typeface="Cambria"/>
              </a:rPr>
              <a:t> </a:t>
            </a:r>
            <a:r>
              <a:rPr lang="en-US" dirty="0">
                <a:latin typeface="Cambria"/>
                <a:cs typeface="Cambria"/>
              </a:rPr>
              <a:t>model</a:t>
            </a:r>
            <a:r>
              <a:rPr lang="en-US" spc="-34" dirty="0">
                <a:latin typeface="Cambria"/>
                <a:cs typeface="Cambria"/>
              </a:rPr>
              <a:t> </a:t>
            </a:r>
            <a:r>
              <a:rPr lang="en-US" dirty="0">
                <a:latin typeface="Cambria"/>
                <a:cs typeface="Cambria"/>
              </a:rPr>
              <a:t>that </a:t>
            </a:r>
            <a:r>
              <a:rPr lang="en-US" spc="-5" dirty="0">
                <a:latin typeface="Cambria"/>
                <a:cs typeface="Cambria"/>
              </a:rPr>
              <a:t>ranks</a:t>
            </a:r>
            <a:r>
              <a:rPr lang="en-US" dirty="0">
                <a:latin typeface="Cambria"/>
                <a:cs typeface="Cambria"/>
              </a:rPr>
              <a:t> the</a:t>
            </a:r>
            <a:r>
              <a:rPr lang="en-US" spc="-17" dirty="0">
                <a:latin typeface="Cambria"/>
                <a:cs typeface="Cambria"/>
              </a:rPr>
              <a:t> </a:t>
            </a:r>
            <a:r>
              <a:rPr lang="en-US" dirty="0">
                <a:latin typeface="Cambria"/>
                <a:cs typeface="Cambria"/>
              </a:rPr>
              <a:t>creditworthiness</a:t>
            </a:r>
            <a:r>
              <a:rPr lang="en-US" spc="-28" dirty="0">
                <a:latin typeface="Cambria"/>
                <a:cs typeface="Cambria"/>
              </a:rPr>
              <a:t> </a:t>
            </a:r>
            <a:r>
              <a:rPr lang="en-US" dirty="0">
                <a:latin typeface="Cambria"/>
                <a:cs typeface="Cambria"/>
              </a:rPr>
              <a:t>of</a:t>
            </a:r>
            <a:r>
              <a:rPr lang="en-US" spc="-11" dirty="0">
                <a:latin typeface="Cambria"/>
                <a:cs typeface="Cambria"/>
              </a:rPr>
              <a:t> </a:t>
            </a:r>
            <a:r>
              <a:rPr lang="en-US" spc="-5" dirty="0">
                <a:latin typeface="Cambria"/>
                <a:cs typeface="Cambria"/>
              </a:rPr>
              <a:t>all</a:t>
            </a:r>
            <a:r>
              <a:rPr lang="en-US" spc="-23" dirty="0">
                <a:latin typeface="Cambria"/>
                <a:cs typeface="Cambria"/>
              </a:rPr>
              <a:t> </a:t>
            </a:r>
            <a:r>
              <a:rPr lang="en-US" dirty="0">
                <a:latin typeface="Cambria"/>
                <a:cs typeface="Cambria"/>
              </a:rPr>
              <a:t>the</a:t>
            </a:r>
            <a:r>
              <a:rPr lang="en-US" spc="-17" dirty="0">
                <a:latin typeface="Cambria"/>
                <a:cs typeface="Cambria"/>
              </a:rPr>
              <a:t> </a:t>
            </a:r>
            <a:r>
              <a:rPr lang="en-US" dirty="0">
                <a:latin typeface="Cambria"/>
                <a:cs typeface="Cambria"/>
              </a:rPr>
              <a:t>countries</a:t>
            </a:r>
            <a:r>
              <a:rPr lang="en-US" spc="-34" dirty="0">
                <a:latin typeface="Cambria"/>
                <a:cs typeface="Cambria"/>
              </a:rPr>
              <a:t> </a:t>
            </a:r>
            <a:r>
              <a:rPr lang="en-US" dirty="0">
                <a:latin typeface="Cambria"/>
                <a:cs typeface="Cambria"/>
              </a:rPr>
              <a:t>in</a:t>
            </a:r>
            <a:r>
              <a:rPr lang="en-US" spc="5" dirty="0">
                <a:latin typeface="Cambria"/>
                <a:cs typeface="Cambria"/>
              </a:rPr>
              <a:t> </a:t>
            </a:r>
            <a:r>
              <a:rPr lang="en-US" dirty="0">
                <a:latin typeface="Cambria"/>
                <a:cs typeface="Cambria"/>
              </a:rPr>
              <a:t>our</a:t>
            </a:r>
            <a:r>
              <a:rPr lang="en-US" spc="-28" dirty="0">
                <a:latin typeface="Cambria"/>
                <a:cs typeface="Cambria"/>
              </a:rPr>
              <a:t> </a:t>
            </a:r>
            <a:r>
              <a:rPr lang="en-US" dirty="0">
                <a:latin typeface="Cambria"/>
                <a:cs typeface="Cambria"/>
              </a:rPr>
              <a:t>universe</a:t>
            </a:r>
            <a:r>
              <a:rPr lang="en-US" spc="-28" dirty="0">
                <a:latin typeface="Cambria"/>
                <a:cs typeface="Cambria"/>
              </a:rPr>
              <a:t> </a:t>
            </a:r>
            <a:r>
              <a:rPr lang="en-US" dirty="0">
                <a:latin typeface="Cambria"/>
                <a:cs typeface="Cambria"/>
              </a:rPr>
              <a:t>from</a:t>
            </a:r>
            <a:r>
              <a:rPr lang="en-US" spc="-28" dirty="0">
                <a:latin typeface="Cambria"/>
                <a:cs typeface="Cambria"/>
              </a:rPr>
              <a:t> </a:t>
            </a:r>
            <a:r>
              <a:rPr lang="en-US" dirty="0">
                <a:latin typeface="Cambria"/>
                <a:cs typeface="Cambria"/>
              </a:rPr>
              <a:t>0</a:t>
            </a:r>
            <a:r>
              <a:rPr lang="en-US" spc="-5" dirty="0">
                <a:latin typeface="Cambria"/>
                <a:cs typeface="Cambria"/>
              </a:rPr>
              <a:t> </a:t>
            </a:r>
            <a:r>
              <a:rPr lang="en-US" dirty="0">
                <a:latin typeface="Cambria"/>
                <a:cs typeface="Cambria"/>
              </a:rPr>
              <a:t>to </a:t>
            </a:r>
            <a:r>
              <a:rPr lang="en-US" spc="-5" dirty="0">
                <a:latin typeface="Cambria"/>
                <a:cs typeface="Cambria"/>
              </a:rPr>
              <a:t>100.</a:t>
            </a:r>
            <a:endParaRPr lang="en-US" dirty="0"/>
          </a:p>
        </p:txBody>
      </p:sp>
      <p:sp>
        <p:nvSpPr>
          <p:cNvPr id="90" name="Text Placeholder 89">
            <a:extLst>
              <a:ext uri="{FF2B5EF4-FFF2-40B4-BE49-F238E27FC236}">
                <a16:creationId xmlns:a16="http://schemas.microsoft.com/office/drawing/2014/main" id="{033C2A3B-9485-4C17-8D28-2254190A43CB}"/>
              </a:ext>
            </a:extLst>
          </p:cNvPr>
          <p:cNvSpPr>
            <a:spLocks noGrp="1"/>
          </p:cNvSpPr>
          <p:nvPr>
            <p:ph type="body" sz="quarter" idx="11"/>
          </p:nvPr>
        </p:nvSpPr>
        <p:spPr/>
        <p:txBody>
          <a:bodyPr/>
          <a:lstStyle/>
          <a:p>
            <a:pPr marL="14285" marR="5714">
              <a:spcBef>
                <a:spcPts val="286"/>
              </a:spcBef>
            </a:pPr>
            <a:r>
              <a:rPr lang="en-US" spc="-5" dirty="0"/>
              <a:t>A</a:t>
            </a:r>
            <a:r>
              <a:rPr lang="en-US" spc="-11" dirty="0"/>
              <a:t> </a:t>
            </a:r>
            <a:r>
              <a:rPr lang="en-US" spc="-5" dirty="0"/>
              <a:t>Significant</a:t>
            </a:r>
            <a:r>
              <a:rPr lang="en-US" spc="28" dirty="0"/>
              <a:t> </a:t>
            </a:r>
            <a:r>
              <a:rPr lang="en-US" spc="-11" dirty="0"/>
              <a:t>Portion </a:t>
            </a:r>
            <a:r>
              <a:rPr lang="en-US" spc="-5" dirty="0"/>
              <a:t>of</a:t>
            </a:r>
            <a:r>
              <a:rPr lang="en-US" spc="-11" dirty="0"/>
              <a:t> Our</a:t>
            </a:r>
            <a:r>
              <a:rPr lang="en-US" spc="17" dirty="0"/>
              <a:t> </a:t>
            </a:r>
            <a:r>
              <a:rPr lang="en-US" spc="-17" dirty="0"/>
              <a:t>Universe</a:t>
            </a:r>
            <a:r>
              <a:rPr lang="en-US" spc="17" dirty="0"/>
              <a:t> </a:t>
            </a:r>
            <a:r>
              <a:rPr lang="en-US" spc="-5" dirty="0"/>
              <a:t>Is</a:t>
            </a:r>
            <a:r>
              <a:rPr lang="en-US" dirty="0"/>
              <a:t> </a:t>
            </a:r>
            <a:r>
              <a:rPr lang="en-US" spc="-17" dirty="0"/>
              <a:t>Trading</a:t>
            </a:r>
            <a:r>
              <a:rPr lang="en-US" spc="28" dirty="0"/>
              <a:t> </a:t>
            </a:r>
            <a:r>
              <a:rPr lang="en-US" spc="-5" dirty="0"/>
              <a:t>Cheap </a:t>
            </a:r>
            <a:r>
              <a:rPr lang="en-US" spc="-383" dirty="0"/>
              <a:t> </a:t>
            </a:r>
            <a:r>
              <a:rPr lang="en-US" spc="-23" dirty="0"/>
              <a:t>Relative</a:t>
            </a:r>
            <a:r>
              <a:rPr lang="en-US" spc="17" dirty="0"/>
              <a:t> </a:t>
            </a:r>
            <a:r>
              <a:rPr lang="en-US" spc="-11" dirty="0"/>
              <a:t>To</a:t>
            </a:r>
            <a:r>
              <a:rPr lang="en-US" spc="-5" dirty="0"/>
              <a:t> </a:t>
            </a:r>
            <a:r>
              <a:rPr lang="en-US" spc="-23" dirty="0"/>
              <a:t>Fair</a:t>
            </a:r>
            <a:r>
              <a:rPr lang="en-US" spc="23" dirty="0"/>
              <a:t> </a:t>
            </a:r>
            <a:r>
              <a:rPr lang="en-US" spc="-28" dirty="0"/>
              <a:t>Value</a:t>
            </a:r>
            <a:r>
              <a:rPr lang="en-US" spc="34" dirty="0"/>
              <a:t> </a:t>
            </a:r>
            <a:r>
              <a:rPr lang="en-US" spc="-5" dirty="0"/>
              <a:t>Estimates</a:t>
            </a:r>
            <a:endParaRPr lang="en-US" dirty="0"/>
          </a:p>
        </p:txBody>
      </p:sp>
      <p:grpSp>
        <p:nvGrpSpPr>
          <p:cNvPr id="96" name="Group 95">
            <a:extLst>
              <a:ext uri="{FF2B5EF4-FFF2-40B4-BE49-F238E27FC236}">
                <a16:creationId xmlns:a16="http://schemas.microsoft.com/office/drawing/2014/main" id="{60A65AB0-9224-47DE-8E80-FED3392C508A}"/>
              </a:ext>
            </a:extLst>
          </p:cNvPr>
          <p:cNvGrpSpPr/>
          <p:nvPr/>
        </p:nvGrpSpPr>
        <p:grpSpPr>
          <a:xfrm>
            <a:off x="9841128" y="5279502"/>
            <a:ext cx="2486524" cy="226656"/>
            <a:chOff x="12640798" y="2460882"/>
            <a:chExt cx="2820875" cy="264500"/>
          </a:xfrm>
        </p:grpSpPr>
        <p:sp>
          <p:nvSpPr>
            <p:cNvPr id="5" name="object 5"/>
            <p:cNvSpPr txBox="1"/>
            <p:nvPr/>
          </p:nvSpPr>
          <p:spPr>
            <a:xfrm>
              <a:off x="12640798" y="2460882"/>
              <a:ext cx="976372" cy="264500"/>
            </a:xfrm>
            <a:prstGeom prst="rect">
              <a:avLst/>
            </a:prstGeom>
          </p:spPr>
          <p:txBody>
            <a:bodyPr vert="horz" wrap="square" lIns="0" tIns="13571" rIns="0" bIns="0" rtlCol="0">
              <a:spAutoFit/>
            </a:bodyPr>
            <a:lstStyle/>
            <a:p>
              <a:pPr marL="149285" indent="-135713">
                <a:spcBef>
                  <a:spcPts val="107"/>
                </a:spcBef>
                <a:buClr>
                  <a:srgbClr val="0079C9"/>
                </a:buClr>
                <a:buSzPct val="100000"/>
                <a:buFont typeface="Wingdings"/>
                <a:buChar char=""/>
                <a:tabLst>
                  <a:tab pos="149999" algn="l"/>
                </a:tabLst>
              </a:pPr>
              <a:r>
                <a:rPr sz="1200" spc="-11" dirty="0">
                  <a:latin typeface="Cambria"/>
                  <a:cs typeface="Cambria"/>
                </a:rPr>
                <a:t>Spread</a:t>
              </a:r>
              <a:endParaRPr sz="1200" dirty="0">
                <a:latin typeface="Cambria"/>
                <a:cs typeface="Cambria"/>
              </a:endParaRPr>
            </a:p>
          </p:txBody>
        </p:sp>
        <p:sp>
          <p:nvSpPr>
            <p:cNvPr id="6" name="object 6"/>
            <p:cNvSpPr txBox="1"/>
            <p:nvPr/>
          </p:nvSpPr>
          <p:spPr>
            <a:xfrm>
              <a:off x="14095437" y="2460882"/>
              <a:ext cx="1366236" cy="264500"/>
            </a:xfrm>
            <a:prstGeom prst="rect">
              <a:avLst/>
            </a:prstGeom>
          </p:spPr>
          <p:txBody>
            <a:bodyPr vert="horz" wrap="square" lIns="0" tIns="13571" rIns="0" bIns="0" rtlCol="0">
              <a:spAutoFit/>
            </a:bodyPr>
            <a:lstStyle/>
            <a:p>
              <a:pPr marL="14285">
                <a:spcBef>
                  <a:spcPts val="107"/>
                </a:spcBef>
              </a:pPr>
              <a:r>
                <a:rPr sz="1200" spc="-5" dirty="0">
                  <a:latin typeface="Cambria"/>
                  <a:cs typeface="Cambria"/>
                </a:rPr>
                <a:t>Fair</a:t>
              </a:r>
              <a:r>
                <a:rPr sz="1200" spc="-50" dirty="0">
                  <a:latin typeface="Cambria"/>
                  <a:cs typeface="Cambria"/>
                </a:rPr>
                <a:t> </a:t>
              </a:r>
              <a:r>
                <a:rPr sz="1200" spc="-5" dirty="0">
                  <a:latin typeface="Cambria"/>
                  <a:cs typeface="Cambria"/>
                </a:rPr>
                <a:t>Value</a:t>
              </a:r>
              <a:endParaRPr sz="1200" dirty="0">
                <a:latin typeface="Cambria"/>
                <a:cs typeface="Cambria"/>
              </a:endParaRPr>
            </a:p>
          </p:txBody>
        </p:sp>
        <p:sp>
          <p:nvSpPr>
            <p:cNvPr id="7" name="object 7"/>
            <p:cNvSpPr/>
            <p:nvPr/>
          </p:nvSpPr>
          <p:spPr>
            <a:xfrm>
              <a:off x="13844781" y="2612495"/>
              <a:ext cx="171424" cy="0"/>
            </a:xfrm>
            <a:custGeom>
              <a:avLst/>
              <a:gdLst/>
              <a:ahLst/>
              <a:cxnLst/>
              <a:rect l="l" t="t" r="r" b="b"/>
              <a:pathLst>
                <a:path w="114300">
                  <a:moveTo>
                    <a:pt x="0" y="0"/>
                  </a:moveTo>
                  <a:lnTo>
                    <a:pt x="114299" y="0"/>
                  </a:lnTo>
                </a:path>
              </a:pathLst>
            </a:custGeom>
            <a:ln w="28574">
              <a:solidFill>
                <a:srgbClr val="008465"/>
              </a:solidFill>
            </a:ln>
          </p:spPr>
          <p:txBody>
            <a:bodyPr wrap="square" lIns="0" tIns="0" rIns="0" bIns="0" rtlCol="0"/>
            <a:lstStyle/>
            <a:p>
              <a:endParaRPr sz="3615"/>
            </a:p>
          </p:txBody>
        </p:sp>
      </p:grpSp>
      <p:grpSp>
        <p:nvGrpSpPr>
          <p:cNvPr id="91" name="Group 90">
            <a:extLst>
              <a:ext uri="{FF2B5EF4-FFF2-40B4-BE49-F238E27FC236}">
                <a16:creationId xmlns:a16="http://schemas.microsoft.com/office/drawing/2014/main" id="{3ABE125D-6630-4E43-A72F-782D5FA0231B}"/>
              </a:ext>
            </a:extLst>
          </p:cNvPr>
          <p:cNvGrpSpPr/>
          <p:nvPr/>
        </p:nvGrpSpPr>
        <p:grpSpPr>
          <a:xfrm>
            <a:off x="3016114" y="2071445"/>
            <a:ext cx="6445472" cy="5515030"/>
            <a:chOff x="4698840" y="2266531"/>
            <a:chExt cx="7312163" cy="6435843"/>
          </a:xfrm>
        </p:grpSpPr>
        <p:grpSp>
          <p:nvGrpSpPr>
            <p:cNvPr id="27" name="object 27"/>
            <p:cNvGrpSpPr/>
            <p:nvPr/>
          </p:nvGrpSpPr>
          <p:grpSpPr>
            <a:xfrm>
              <a:off x="5751985" y="2385747"/>
              <a:ext cx="6136963" cy="5547456"/>
              <a:chOff x="2310837" y="1590741"/>
              <a:chExt cx="4091940" cy="3698875"/>
            </a:xfrm>
          </p:grpSpPr>
          <p:sp>
            <p:nvSpPr>
              <p:cNvPr id="28" name="object 28"/>
              <p:cNvSpPr/>
              <p:nvPr/>
            </p:nvSpPr>
            <p:spPr>
              <a:xfrm>
                <a:off x="2314955" y="1603248"/>
                <a:ext cx="4087495" cy="3682365"/>
              </a:xfrm>
              <a:custGeom>
                <a:avLst/>
                <a:gdLst/>
                <a:ahLst/>
                <a:cxnLst/>
                <a:rect l="l" t="t" r="r" b="b"/>
                <a:pathLst>
                  <a:path w="4087495" h="3682365">
                    <a:moveTo>
                      <a:pt x="0" y="3681983"/>
                    </a:moveTo>
                    <a:lnTo>
                      <a:pt x="0" y="0"/>
                    </a:lnTo>
                  </a:path>
                  <a:path w="4087495" h="3682365">
                    <a:moveTo>
                      <a:pt x="0" y="3681983"/>
                    </a:moveTo>
                    <a:lnTo>
                      <a:pt x="4087367" y="3681983"/>
                    </a:lnTo>
                  </a:path>
                </a:pathLst>
              </a:custGeom>
              <a:ln w="8236">
                <a:solidFill>
                  <a:srgbClr val="7F7F7F"/>
                </a:solidFill>
              </a:ln>
            </p:spPr>
            <p:txBody>
              <a:bodyPr wrap="square" lIns="0" tIns="0" rIns="0" bIns="0" rtlCol="0"/>
              <a:lstStyle/>
              <a:p>
                <a:endParaRPr sz="3615"/>
              </a:p>
            </p:txBody>
          </p:sp>
          <p:pic>
            <p:nvPicPr>
              <p:cNvPr id="29" name="object 29"/>
              <p:cNvPicPr/>
              <p:nvPr/>
            </p:nvPicPr>
            <p:blipFill>
              <a:blip r:embed="rId2" cstate="print"/>
              <a:stretch>
                <a:fillRect/>
              </a:stretch>
            </p:blipFill>
            <p:spPr>
              <a:xfrm>
                <a:off x="2431233" y="1590741"/>
                <a:ext cx="3324870" cy="3692512"/>
              </a:xfrm>
              <a:prstGeom prst="rect">
                <a:avLst/>
              </a:prstGeom>
            </p:spPr>
          </p:pic>
        </p:grpSp>
        <p:sp>
          <p:nvSpPr>
            <p:cNvPr id="30" name="object 30"/>
            <p:cNvSpPr txBox="1"/>
            <p:nvPr/>
          </p:nvSpPr>
          <p:spPr>
            <a:xfrm>
              <a:off x="5853396" y="6797214"/>
              <a:ext cx="316181" cy="192448"/>
            </a:xfrm>
            <a:prstGeom prst="rect">
              <a:avLst/>
            </a:prstGeom>
          </p:spPr>
          <p:txBody>
            <a:bodyPr vert="horz" wrap="square" lIns="0" tIns="14285" rIns="0" bIns="0" rtlCol="0">
              <a:spAutoFit/>
            </a:bodyPr>
            <a:lstStyle/>
            <a:p>
              <a:pPr marL="14285">
                <a:spcBef>
                  <a:spcPts val="113"/>
                </a:spcBef>
              </a:pPr>
              <a:r>
                <a:rPr sz="844" spc="11" dirty="0">
                  <a:latin typeface="Cambria"/>
                  <a:cs typeface="Cambria"/>
                </a:rPr>
                <a:t>Q</a:t>
              </a:r>
              <a:r>
                <a:rPr sz="844" spc="23" dirty="0">
                  <a:latin typeface="Cambria"/>
                  <a:cs typeface="Cambria"/>
                </a:rPr>
                <a:t>A</a:t>
              </a:r>
              <a:r>
                <a:rPr sz="844" spc="17" dirty="0">
                  <a:latin typeface="Cambria"/>
                  <a:cs typeface="Cambria"/>
                </a:rPr>
                <a:t>T</a:t>
              </a:r>
              <a:endParaRPr sz="844">
                <a:latin typeface="Cambria"/>
                <a:cs typeface="Cambria"/>
              </a:endParaRPr>
            </a:p>
          </p:txBody>
        </p:sp>
        <p:sp>
          <p:nvSpPr>
            <p:cNvPr id="31" name="object 31"/>
            <p:cNvSpPr txBox="1"/>
            <p:nvPr/>
          </p:nvSpPr>
          <p:spPr>
            <a:xfrm>
              <a:off x="6093386" y="7121776"/>
              <a:ext cx="510461" cy="327019"/>
            </a:xfrm>
            <a:prstGeom prst="rect">
              <a:avLst/>
            </a:prstGeom>
          </p:spPr>
          <p:txBody>
            <a:bodyPr vert="horz" wrap="square" lIns="0" tIns="14285" rIns="0" bIns="0" rtlCol="0">
              <a:spAutoFit/>
            </a:bodyPr>
            <a:lstStyle/>
            <a:p>
              <a:pPr marL="14285">
                <a:lnSpc>
                  <a:spcPts val="934"/>
                </a:lnSpc>
                <a:spcBef>
                  <a:spcPts val="113"/>
                </a:spcBef>
              </a:pPr>
              <a:r>
                <a:rPr sz="844" spc="17" dirty="0">
                  <a:latin typeface="Cambria"/>
                  <a:cs typeface="Cambria"/>
                </a:rPr>
                <a:t>SAU</a:t>
              </a:r>
              <a:endParaRPr sz="844">
                <a:latin typeface="Cambria"/>
                <a:cs typeface="Cambria"/>
              </a:endParaRPr>
            </a:p>
            <a:p>
              <a:pPr marL="162856">
                <a:lnSpc>
                  <a:spcPts val="934"/>
                </a:lnSpc>
              </a:pPr>
              <a:r>
                <a:rPr sz="844" spc="23" dirty="0">
                  <a:latin typeface="Cambria"/>
                  <a:cs typeface="Cambria"/>
                </a:rPr>
                <a:t>AR</a:t>
              </a:r>
              <a:r>
                <a:rPr sz="844" spc="17" dirty="0">
                  <a:latin typeface="Cambria"/>
                  <a:cs typeface="Cambria"/>
                </a:rPr>
                <a:t>E</a:t>
              </a:r>
              <a:endParaRPr sz="844">
                <a:latin typeface="Cambria"/>
                <a:cs typeface="Cambria"/>
              </a:endParaRPr>
            </a:p>
          </p:txBody>
        </p:sp>
        <p:sp>
          <p:nvSpPr>
            <p:cNvPr id="32" name="object 32"/>
            <p:cNvSpPr txBox="1"/>
            <p:nvPr/>
          </p:nvSpPr>
          <p:spPr>
            <a:xfrm>
              <a:off x="5983678" y="7684045"/>
              <a:ext cx="357132" cy="192448"/>
            </a:xfrm>
            <a:prstGeom prst="rect">
              <a:avLst/>
            </a:prstGeom>
          </p:spPr>
          <p:txBody>
            <a:bodyPr vert="horz" wrap="square" lIns="0" tIns="14285" rIns="0" bIns="0" rtlCol="0">
              <a:spAutoFit/>
            </a:bodyPr>
            <a:lstStyle/>
            <a:p>
              <a:pPr marL="14285">
                <a:spcBef>
                  <a:spcPts val="113"/>
                </a:spcBef>
              </a:pPr>
              <a:r>
                <a:rPr sz="844" spc="23" dirty="0">
                  <a:latin typeface="Cambria"/>
                  <a:cs typeface="Cambria"/>
                </a:rPr>
                <a:t>KWT</a:t>
              </a:r>
              <a:endParaRPr sz="844">
                <a:latin typeface="Cambria"/>
                <a:cs typeface="Cambria"/>
              </a:endParaRPr>
            </a:p>
          </p:txBody>
        </p:sp>
        <p:sp>
          <p:nvSpPr>
            <p:cNvPr id="33" name="object 33"/>
            <p:cNvSpPr txBox="1"/>
            <p:nvPr/>
          </p:nvSpPr>
          <p:spPr>
            <a:xfrm>
              <a:off x="6731079" y="7376296"/>
              <a:ext cx="436178" cy="464325"/>
            </a:xfrm>
            <a:prstGeom prst="rect">
              <a:avLst/>
            </a:prstGeom>
          </p:spPr>
          <p:txBody>
            <a:bodyPr vert="horz" wrap="square" lIns="0" tIns="14285" rIns="0" bIns="0" rtlCol="0">
              <a:spAutoFit/>
            </a:bodyPr>
            <a:lstStyle/>
            <a:p>
              <a:pPr marL="14285" marR="5714" indent="83571">
                <a:lnSpc>
                  <a:spcPct val="136000"/>
                </a:lnSpc>
                <a:spcBef>
                  <a:spcPts val="113"/>
                </a:spcBef>
              </a:pPr>
              <a:r>
                <a:rPr sz="844" spc="5" dirty="0">
                  <a:latin typeface="Cambria"/>
                  <a:cs typeface="Cambria"/>
                </a:rPr>
                <a:t>C</a:t>
              </a:r>
              <a:r>
                <a:rPr sz="844" spc="23" dirty="0">
                  <a:latin typeface="Cambria"/>
                  <a:cs typeface="Cambria"/>
                </a:rPr>
                <a:t>H</a:t>
              </a:r>
              <a:r>
                <a:rPr sz="844" spc="11" dirty="0">
                  <a:latin typeface="Cambria"/>
                  <a:cs typeface="Cambria"/>
                </a:rPr>
                <a:t>N </a:t>
              </a:r>
              <a:r>
                <a:rPr sz="844" spc="5" dirty="0">
                  <a:latin typeface="Times New Roman"/>
                  <a:cs typeface="Times New Roman"/>
                </a:rPr>
                <a:t> </a:t>
              </a:r>
              <a:r>
                <a:rPr sz="844" spc="11" dirty="0">
                  <a:latin typeface="Cambria"/>
                  <a:cs typeface="Cambria"/>
                </a:rPr>
                <a:t>POL</a:t>
              </a:r>
              <a:endParaRPr sz="844">
                <a:latin typeface="Cambria"/>
                <a:cs typeface="Cambria"/>
              </a:endParaRPr>
            </a:p>
          </p:txBody>
        </p:sp>
        <p:sp>
          <p:nvSpPr>
            <p:cNvPr id="34" name="object 34"/>
            <p:cNvSpPr txBox="1"/>
            <p:nvPr/>
          </p:nvSpPr>
          <p:spPr>
            <a:xfrm>
              <a:off x="6701364" y="6875743"/>
              <a:ext cx="365704" cy="399754"/>
            </a:xfrm>
            <a:prstGeom prst="rect">
              <a:avLst/>
            </a:prstGeom>
          </p:spPr>
          <p:txBody>
            <a:bodyPr vert="horz" wrap="square" lIns="0" tIns="13571" rIns="0" bIns="0" rtlCol="0">
              <a:spAutoFit/>
            </a:bodyPr>
            <a:lstStyle/>
            <a:p>
              <a:pPr marL="14285" marR="5714" indent="49286">
                <a:lnSpc>
                  <a:spcPct val="114700"/>
                </a:lnSpc>
                <a:spcBef>
                  <a:spcPts val="107"/>
                </a:spcBef>
              </a:pPr>
              <a:r>
                <a:rPr sz="844" spc="17" dirty="0">
                  <a:latin typeface="Cambria"/>
                  <a:cs typeface="Cambria"/>
                </a:rPr>
                <a:t>P</a:t>
              </a:r>
              <a:r>
                <a:rPr sz="844" spc="11" dirty="0">
                  <a:latin typeface="Cambria"/>
                  <a:cs typeface="Cambria"/>
                </a:rPr>
                <a:t>ER </a:t>
              </a:r>
              <a:r>
                <a:rPr sz="844" spc="5" dirty="0">
                  <a:latin typeface="Times New Roman"/>
                  <a:cs typeface="Times New Roman"/>
                </a:rPr>
                <a:t> </a:t>
              </a:r>
              <a:r>
                <a:rPr sz="844" spc="17" dirty="0">
                  <a:latin typeface="Cambria"/>
                  <a:cs typeface="Cambria"/>
                </a:rPr>
                <a:t>CHL</a:t>
              </a:r>
              <a:endParaRPr sz="844">
                <a:latin typeface="Cambria"/>
                <a:cs typeface="Cambria"/>
              </a:endParaRPr>
            </a:p>
          </p:txBody>
        </p:sp>
        <p:sp>
          <p:nvSpPr>
            <p:cNvPr id="35" name="object 35"/>
            <p:cNvSpPr txBox="1"/>
            <p:nvPr/>
          </p:nvSpPr>
          <p:spPr>
            <a:xfrm>
              <a:off x="7357345" y="7601762"/>
              <a:ext cx="318087" cy="192448"/>
            </a:xfrm>
            <a:prstGeom prst="rect">
              <a:avLst/>
            </a:prstGeom>
          </p:spPr>
          <p:txBody>
            <a:bodyPr vert="horz" wrap="square" lIns="0" tIns="14285" rIns="0" bIns="0" rtlCol="0">
              <a:spAutoFit/>
            </a:bodyPr>
            <a:lstStyle/>
            <a:p>
              <a:pPr marL="14285">
                <a:spcBef>
                  <a:spcPts val="113"/>
                </a:spcBef>
              </a:pPr>
              <a:r>
                <a:rPr sz="844" spc="17" dirty="0">
                  <a:latin typeface="Cambria"/>
                  <a:cs typeface="Cambria"/>
                </a:rPr>
                <a:t>P</a:t>
              </a:r>
              <a:r>
                <a:rPr sz="844" spc="23" dirty="0">
                  <a:latin typeface="Cambria"/>
                  <a:cs typeface="Cambria"/>
                </a:rPr>
                <a:t>A</a:t>
              </a:r>
              <a:r>
                <a:rPr sz="844" spc="17" dirty="0">
                  <a:latin typeface="Cambria"/>
                  <a:cs typeface="Cambria"/>
                </a:rPr>
                <a:t>N</a:t>
              </a:r>
              <a:endParaRPr sz="844">
                <a:latin typeface="Cambria"/>
                <a:cs typeface="Cambria"/>
              </a:endParaRPr>
            </a:p>
          </p:txBody>
        </p:sp>
        <p:sp>
          <p:nvSpPr>
            <p:cNvPr id="36" name="object 36"/>
            <p:cNvSpPr txBox="1"/>
            <p:nvPr/>
          </p:nvSpPr>
          <p:spPr>
            <a:xfrm>
              <a:off x="7430485" y="7265772"/>
              <a:ext cx="318087" cy="192448"/>
            </a:xfrm>
            <a:prstGeom prst="rect">
              <a:avLst/>
            </a:prstGeom>
          </p:spPr>
          <p:txBody>
            <a:bodyPr vert="horz" wrap="square" lIns="0" tIns="14285" rIns="0" bIns="0" rtlCol="0">
              <a:spAutoFit/>
            </a:bodyPr>
            <a:lstStyle/>
            <a:p>
              <a:pPr marL="14285">
                <a:spcBef>
                  <a:spcPts val="113"/>
                </a:spcBef>
              </a:pPr>
              <a:r>
                <a:rPr sz="844" spc="5" dirty="0">
                  <a:latin typeface="Cambria"/>
                  <a:cs typeface="Cambria"/>
                </a:rPr>
                <a:t>M</a:t>
              </a:r>
              <a:r>
                <a:rPr sz="844" spc="28" dirty="0">
                  <a:latin typeface="Cambria"/>
                  <a:cs typeface="Cambria"/>
                </a:rPr>
                <a:t>Y</a:t>
              </a:r>
              <a:r>
                <a:rPr sz="844" spc="11" dirty="0">
                  <a:latin typeface="Cambria"/>
                  <a:cs typeface="Cambria"/>
                </a:rPr>
                <a:t>S</a:t>
              </a:r>
              <a:endParaRPr sz="844">
                <a:latin typeface="Cambria"/>
                <a:cs typeface="Cambria"/>
              </a:endParaRPr>
            </a:p>
          </p:txBody>
        </p:sp>
        <p:sp>
          <p:nvSpPr>
            <p:cNvPr id="37" name="object 37"/>
            <p:cNvSpPr txBox="1"/>
            <p:nvPr/>
          </p:nvSpPr>
          <p:spPr>
            <a:xfrm>
              <a:off x="7213349" y="6817786"/>
              <a:ext cx="356180" cy="192448"/>
            </a:xfrm>
            <a:prstGeom prst="rect">
              <a:avLst/>
            </a:prstGeom>
          </p:spPr>
          <p:txBody>
            <a:bodyPr vert="horz" wrap="square" lIns="0" tIns="14285" rIns="0" bIns="0" rtlCol="0">
              <a:spAutoFit/>
            </a:bodyPr>
            <a:lstStyle/>
            <a:p>
              <a:pPr marL="14285">
                <a:spcBef>
                  <a:spcPts val="113"/>
                </a:spcBef>
              </a:pPr>
              <a:r>
                <a:rPr sz="844" spc="11" dirty="0">
                  <a:latin typeface="Cambria"/>
                  <a:cs typeface="Cambria"/>
                </a:rPr>
                <a:t>O</a:t>
              </a:r>
              <a:r>
                <a:rPr sz="844" spc="23" dirty="0">
                  <a:latin typeface="Cambria"/>
                  <a:cs typeface="Cambria"/>
                </a:rPr>
                <a:t>MN</a:t>
              </a:r>
              <a:endParaRPr sz="844">
                <a:latin typeface="Cambria"/>
                <a:cs typeface="Cambria"/>
              </a:endParaRPr>
            </a:p>
          </p:txBody>
        </p:sp>
        <p:sp>
          <p:nvSpPr>
            <p:cNvPr id="38" name="object 38"/>
            <p:cNvSpPr txBox="1"/>
            <p:nvPr/>
          </p:nvSpPr>
          <p:spPr>
            <a:xfrm>
              <a:off x="7094497" y="6207519"/>
              <a:ext cx="470462" cy="485357"/>
            </a:xfrm>
            <a:prstGeom prst="rect">
              <a:avLst/>
            </a:prstGeom>
          </p:spPr>
          <p:txBody>
            <a:bodyPr vert="horz" wrap="square" lIns="0" tIns="14285" rIns="0" bIns="0" rtlCol="0">
              <a:spAutoFit/>
            </a:bodyPr>
            <a:lstStyle/>
            <a:p>
              <a:pPr marL="113570">
                <a:spcBef>
                  <a:spcPts val="113"/>
                </a:spcBef>
              </a:pPr>
              <a:r>
                <a:rPr sz="844" spc="17" dirty="0">
                  <a:latin typeface="Cambria"/>
                  <a:cs typeface="Cambria"/>
                </a:rPr>
                <a:t>G</a:t>
              </a:r>
              <a:r>
                <a:rPr sz="844" spc="5" dirty="0">
                  <a:latin typeface="Cambria"/>
                  <a:cs typeface="Cambria"/>
                </a:rPr>
                <a:t>T</a:t>
              </a:r>
              <a:r>
                <a:rPr sz="844" spc="23" dirty="0">
                  <a:latin typeface="Cambria"/>
                  <a:cs typeface="Cambria"/>
                </a:rPr>
                <a:t>M</a:t>
              </a:r>
              <a:endParaRPr sz="844">
                <a:latin typeface="Cambria"/>
                <a:cs typeface="Cambria"/>
              </a:endParaRPr>
            </a:p>
            <a:p>
              <a:pPr marL="14285">
                <a:spcBef>
                  <a:spcPts val="743"/>
                </a:spcBef>
              </a:pPr>
              <a:r>
                <a:rPr sz="844" spc="17" dirty="0">
                  <a:latin typeface="Cambria"/>
                  <a:cs typeface="Cambria"/>
                </a:rPr>
                <a:t>ROU</a:t>
              </a:r>
              <a:endParaRPr sz="844">
                <a:latin typeface="Cambria"/>
                <a:cs typeface="Cambria"/>
              </a:endParaRPr>
            </a:p>
          </p:txBody>
        </p:sp>
        <p:sp>
          <p:nvSpPr>
            <p:cNvPr id="39" name="object 39"/>
            <p:cNvSpPr txBox="1"/>
            <p:nvPr/>
          </p:nvSpPr>
          <p:spPr>
            <a:xfrm>
              <a:off x="7686478" y="6708074"/>
              <a:ext cx="295229" cy="192448"/>
            </a:xfrm>
            <a:prstGeom prst="rect">
              <a:avLst/>
            </a:prstGeom>
          </p:spPr>
          <p:txBody>
            <a:bodyPr vert="horz" wrap="square" lIns="0" tIns="14285" rIns="0" bIns="0" rtlCol="0">
              <a:spAutoFit/>
            </a:bodyPr>
            <a:lstStyle/>
            <a:p>
              <a:pPr marL="14285">
                <a:spcBef>
                  <a:spcPts val="113"/>
                </a:spcBef>
              </a:pPr>
              <a:r>
                <a:rPr sz="844" spc="23" dirty="0">
                  <a:latin typeface="Cambria"/>
                  <a:cs typeface="Cambria"/>
                </a:rPr>
                <a:t>A</a:t>
              </a:r>
              <a:r>
                <a:rPr sz="844" dirty="0">
                  <a:latin typeface="Cambria"/>
                  <a:cs typeface="Cambria"/>
                </a:rPr>
                <a:t>Z</a:t>
              </a:r>
              <a:r>
                <a:rPr sz="844" spc="17" dirty="0">
                  <a:latin typeface="Cambria"/>
                  <a:cs typeface="Cambria"/>
                </a:rPr>
                <a:t>E</a:t>
              </a:r>
              <a:endParaRPr sz="844">
                <a:latin typeface="Cambria"/>
                <a:cs typeface="Cambria"/>
              </a:endParaRPr>
            </a:p>
          </p:txBody>
        </p:sp>
        <p:sp>
          <p:nvSpPr>
            <p:cNvPr id="40" name="object 40"/>
            <p:cNvSpPr txBox="1"/>
            <p:nvPr/>
          </p:nvSpPr>
          <p:spPr>
            <a:xfrm>
              <a:off x="7835042" y="7530908"/>
              <a:ext cx="285706" cy="192448"/>
            </a:xfrm>
            <a:prstGeom prst="rect">
              <a:avLst/>
            </a:prstGeom>
          </p:spPr>
          <p:txBody>
            <a:bodyPr vert="horz" wrap="square" lIns="0" tIns="14285" rIns="0" bIns="0" rtlCol="0">
              <a:spAutoFit/>
            </a:bodyPr>
            <a:lstStyle/>
            <a:p>
              <a:pPr marL="14285">
                <a:spcBef>
                  <a:spcPts val="113"/>
                </a:spcBef>
              </a:pPr>
              <a:r>
                <a:rPr sz="844" spc="-11" dirty="0">
                  <a:latin typeface="Cambria"/>
                  <a:cs typeface="Cambria"/>
                </a:rPr>
                <a:t>I</a:t>
              </a:r>
              <a:r>
                <a:rPr sz="844" spc="28" dirty="0">
                  <a:latin typeface="Cambria"/>
                  <a:cs typeface="Cambria"/>
                </a:rPr>
                <a:t>D</a:t>
              </a:r>
              <a:r>
                <a:rPr sz="844" spc="17" dirty="0">
                  <a:latin typeface="Cambria"/>
                  <a:cs typeface="Cambria"/>
                </a:rPr>
                <a:t>N</a:t>
              </a:r>
              <a:endParaRPr sz="844">
                <a:latin typeface="Cambria"/>
                <a:cs typeface="Cambria"/>
              </a:endParaRPr>
            </a:p>
          </p:txBody>
        </p:sp>
        <p:sp>
          <p:nvSpPr>
            <p:cNvPr id="41" name="object 41"/>
            <p:cNvSpPr txBox="1"/>
            <p:nvPr/>
          </p:nvSpPr>
          <p:spPr>
            <a:xfrm>
              <a:off x="7880760" y="7089778"/>
              <a:ext cx="312370" cy="192448"/>
            </a:xfrm>
            <a:prstGeom prst="rect">
              <a:avLst/>
            </a:prstGeom>
          </p:spPr>
          <p:txBody>
            <a:bodyPr vert="horz" wrap="square" lIns="0" tIns="14285" rIns="0" bIns="0" rtlCol="0">
              <a:spAutoFit/>
            </a:bodyPr>
            <a:lstStyle/>
            <a:p>
              <a:pPr marL="14285">
                <a:spcBef>
                  <a:spcPts val="113"/>
                </a:spcBef>
              </a:pPr>
              <a:r>
                <a:rPr sz="844" spc="11" dirty="0">
                  <a:latin typeface="Cambria"/>
                  <a:cs typeface="Cambria"/>
                </a:rPr>
                <a:t>U</a:t>
              </a:r>
              <a:r>
                <a:rPr sz="844" spc="23" dirty="0">
                  <a:latin typeface="Cambria"/>
                  <a:cs typeface="Cambria"/>
                </a:rPr>
                <a:t>R</a:t>
              </a:r>
              <a:r>
                <a:rPr sz="844" spc="17" dirty="0">
                  <a:latin typeface="Cambria"/>
                  <a:cs typeface="Cambria"/>
                </a:rPr>
                <a:t>Y</a:t>
              </a:r>
              <a:endParaRPr sz="844">
                <a:latin typeface="Cambria"/>
                <a:cs typeface="Cambria"/>
              </a:endParaRPr>
            </a:p>
          </p:txBody>
        </p:sp>
        <p:sp>
          <p:nvSpPr>
            <p:cNvPr id="42" name="object 42"/>
            <p:cNvSpPr txBox="1"/>
            <p:nvPr/>
          </p:nvSpPr>
          <p:spPr>
            <a:xfrm>
              <a:off x="8184750" y="7238347"/>
              <a:ext cx="646648" cy="323592"/>
            </a:xfrm>
            <a:prstGeom prst="rect">
              <a:avLst/>
            </a:prstGeom>
          </p:spPr>
          <p:txBody>
            <a:bodyPr vert="horz" wrap="square" lIns="0" tIns="37140" rIns="0" bIns="0" rtlCol="0">
              <a:spAutoFit/>
            </a:bodyPr>
            <a:lstStyle/>
            <a:p>
              <a:pPr marL="14285" marR="5714" indent="222855">
                <a:lnSpc>
                  <a:spcPts val="832"/>
                </a:lnSpc>
                <a:spcBef>
                  <a:spcPts val="293"/>
                </a:spcBef>
              </a:pPr>
              <a:r>
                <a:rPr sz="844" spc="11" dirty="0">
                  <a:latin typeface="Cambria"/>
                  <a:cs typeface="Cambria"/>
                </a:rPr>
                <a:t>VNM </a:t>
              </a:r>
              <a:r>
                <a:rPr sz="844" spc="5" dirty="0">
                  <a:latin typeface="Times New Roman"/>
                  <a:cs typeface="Times New Roman"/>
                </a:rPr>
                <a:t> </a:t>
              </a:r>
              <a:r>
                <a:rPr sz="844" spc="17" dirty="0">
                  <a:latin typeface="Cambria"/>
                  <a:cs typeface="Cambria"/>
                </a:rPr>
                <a:t>HUN</a:t>
              </a:r>
              <a:endParaRPr sz="844">
                <a:latin typeface="Cambria"/>
                <a:cs typeface="Cambria"/>
              </a:endParaRPr>
            </a:p>
          </p:txBody>
        </p:sp>
        <p:sp>
          <p:nvSpPr>
            <p:cNvPr id="43" name="object 43"/>
            <p:cNvSpPr txBox="1"/>
            <p:nvPr/>
          </p:nvSpPr>
          <p:spPr>
            <a:xfrm>
              <a:off x="8145895" y="6769786"/>
              <a:ext cx="284754" cy="192448"/>
            </a:xfrm>
            <a:prstGeom prst="rect">
              <a:avLst/>
            </a:prstGeom>
          </p:spPr>
          <p:txBody>
            <a:bodyPr vert="horz" wrap="square" lIns="0" tIns="14285" rIns="0" bIns="0" rtlCol="0">
              <a:spAutoFit/>
            </a:bodyPr>
            <a:lstStyle/>
            <a:p>
              <a:pPr marL="14285">
                <a:spcBef>
                  <a:spcPts val="113"/>
                </a:spcBef>
              </a:pPr>
              <a:r>
                <a:rPr sz="844" spc="5" dirty="0">
                  <a:latin typeface="Cambria"/>
                  <a:cs typeface="Cambria"/>
                </a:rPr>
                <a:t>IN</a:t>
              </a:r>
              <a:r>
                <a:rPr sz="844" spc="17" dirty="0">
                  <a:latin typeface="Cambria"/>
                  <a:cs typeface="Cambria"/>
                </a:rPr>
                <a:t>D</a:t>
              </a:r>
              <a:endParaRPr sz="844">
                <a:latin typeface="Cambria"/>
                <a:cs typeface="Cambria"/>
              </a:endParaRPr>
            </a:p>
          </p:txBody>
        </p:sp>
        <p:sp>
          <p:nvSpPr>
            <p:cNvPr id="44" name="object 44"/>
            <p:cNvSpPr txBox="1"/>
            <p:nvPr/>
          </p:nvSpPr>
          <p:spPr>
            <a:xfrm>
              <a:off x="7805330" y="6135191"/>
              <a:ext cx="584745" cy="561107"/>
            </a:xfrm>
            <a:prstGeom prst="rect">
              <a:avLst/>
            </a:prstGeom>
          </p:spPr>
          <p:txBody>
            <a:bodyPr vert="horz" wrap="square" lIns="0" tIns="14285" rIns="0" bIns="0" rtlCol="0">
              <a:spAutoFit/>
            </a:bodyPr>
            <a:lstStyle/>
            <a:p>
              <a:pPr marL="14285" marR="128570" indent="88571">
                <a:lnSpc>
                  <a:spcPct val="112000"/>
                </a:lnSpc>
                <a:spcBef>
                  <a:spcPts val="113"/>
                </a:spcBef>
              </a:pPr>
              <a:r>
                <a:rPr sz="844" spc="11" dirty="0">
                  <a:latin typeface="Cambria"/>
                  <a:cs typeface="Cambria"/>
                </a:rPr>
                <a:t>R</a:t>
              </a:r>
              <a:r>
                <a:rPr sz="844" spc="28" dirty="0">
                  <a:latin typeface="Cambria"/>
                  <a:cs typeface="Cambria"/>
                </a:rPr>
                <a:t>U</a:t>
              </a:r>
              <a:r>
                <a:rPr sz="844" spc="11" dirty="0">
                  <a:latin typeface="Cambria"/>
                  <a:cs typeface="Cambria"/>
                </a:rPr>
                <a:t>S </a:t>
              </a:r>
              <a:r>
                <a:rPr sz="844" spc="5" dirty="0">
                  <a:latin typeface="Times New Roman"/>
                  <a:cs typeface="Times New Roman"/>
                </a:rPr>
                <a:t> </a:t>
              </a:r>
              <a:r>
                <a:rPr sz="844" spc="17" dirty="0">
                  <a:latin typeface="Cambria"/>
                  <a:cs typeface="Cambria"/>
                </a:rPr>
                <a:t>MEX</a:t>
              </a:r>
              <a:endParaRPr sz="844">
                <a:latin typeface="Cambria"/>
                <a:cs typeface="Cambria"/>
              </a:endParaRPr>
            </a:p>
            <a:p>
              <a:pPr marL="222855">
                <a:lnSpc>
                  <a:spcPts val="945"/>
                </a:lnSpc>
              </a:pPr>
              <a:r>
                <a:rPr sz="844" spc="17" dirty="0">
                  <a:latin typeface="Cambria"/>
                  <a:cs typeface="Cambria"/>
                </a:rPr>
                <a:t>K</a:t>
              </a:r>
              <a:r>
                <a:rPr sz="844" spc="23" dirty="0">
                  <a:latin typeface="Cambria"/>
                  <a:cs typeface="Cambria"/>
                </a:rPr>
                <a:t>A</a:t>
              </a:r>
              <a:r>
                <a:rPr sz="844" spc="17" dirty="0">
                  <a:latin typeface="Cambria"/>
                  <a:cs typeface="Cambria"/>
                </a:rPr>
                <a:t>Z</a:t>
              </a:r>
              <a:endParaRPr sz="844">
                <a:latin typeface="Cambria"/>
                <a:cs typeface="Cambria"/>
              </a:endParaRPr>
            </a:p>
          </p:txBody>
        </p:sp>
        <p:sp>
          <p:nvSpPr>
            <p:cNvPr id="45" name="object 45"/>
            <p:cNvSpPr txBox="1"/>
            <p:nvPr/>
          </p:nvSpPr>
          <p:spPr>
            <a:xfrm>
              <a:off x="7607247" y="5613252"/>
              <a:ext cx="939972" cy="502456"/>
            </a:xfrm>
            <a:prstGeom prst="rect">
              <a:avLst/>
            </a:prstGeom>
          </p:spPr>
          <p:txBody>
            <a:bodyPr vert="horz" wrap="square" lIns="0" tIns="14285" rIns="0" bIns="0" rtlCol="0">
              <a:spAutoFit/>
            </a:bodyPr>
            <a:lstStyle/>
            <a:p>
              <a:pPr marL="74999">
                <a:spcBef>
                  <a:spcPts val="113"/>
                </a:spcBef>
              </a:pPr>
              <a:r>
                <a:rPr sz="844" spc="11" dirty="0">
                  <a:latin typeface="Cambria"/>
                  <a:cs typeface="Cambria"/>
                </a:rPr>
                <a:t>BHR</a:t>
              </a:r>
              <a:endParaRPr sz="844">
                <a:latin typeface="Cambria"/>
                <a:cs typeface="Cambria"/>
              </a:endParaRPr>
            </a:p>
            <a:p>
              <a:pPr marL="42857">
                <a:spcBef>
                  <a:spcPts val="827"/>
                </a:spcBef>
                <a:tabLst>
                  <a:tab pos="464282" algn="l"/>
                </a:tabLst>
              </a:pPr>
              <a:r>
                <a:rPr sz="844" spc="23" dirty="0">
                  <a:latin typeface="Cambria"/>
                  <a:cs typeface="Cambria"/>
                </a:rPr>
                <a:t>DOM</a:t>
              </a:r>
              <a:r>
                <a:rPr sz="844" spc="23" dirty="0">
                  <a:latin typeface="Times New Roman"/>
                  <a:cs typeface="Times New Roman"/>
                </a:rPr>
                <a:t>	</a:t>
              </a:r>
              <a:r>
                <a:rPr sz="1265" spc="25" baseline="7407" dirty="0">
                  <a:latin typeface="Cambria"/>
                  <a:cs typeface="Cambria"/>
                </a:rPr>
                <a:t>PRY</a:t>
              </a:r>
              <a:endParaRPr sz="1265" baseline="7407">
                <a:latin typeface="Cambria"/>
                <a:cs typeface="Cambria"/>
              </a:endParaRPr>
            </a:p>
          </p:txBody>
        </p:sp>
        <p:sp>
          <p:nvSpPr>
            <p:cNvPr id="46" name="object 46"/>
            <p:cNvSpPr txBox="1"/>
            <p:nvPr/>
          </p:nvSpPr>
          <p:spPr>
            <a:xfrm>
              <a:off x="8395025" y="4605280"/>
              <a:ext cx="304753" cy="192448"/>
            </a:xfrm>
            <a:prstGeom prst="rect">
              <a:avLst/>
            </a:prstGeom>
          </p:spPr>
          <p:txBody>
            <a:bodyPr vert="horz" wrap="square" lIns="0" tIns="14285" rIns="0" bIns="0" rtlCol="0">
              <a:spAutoFit/>
            </a:bodyPr>
            <a:lstStyle/>
            <a:p>
              <a:pPr marL="14285">
                <a:spcBef>
                  <a:spcPts val="113"/>
                </a:spcBef>
              </a:pPr>
              <a:r>
                <a:rPr sz="844" spc="11" dirty="0">
                  <a:latin typeface="Cambria"/>
                  <a:cs typeface="Cambria"/>
                </a:rPr>
                <a:t>U</a:t>
              </a:r>
              <a:r>
                <a:rPr sz="844" spc="17" dirty="0">
                  <a:latin typeface="Cambria"/>
                  <a:cs typeface="Cambria"/>
                </a:rPr>
                <a:t>ZB</a:t>
              </a:r>
              <a:endParaRPr sz="844">
                <a:latin typeface="Cambria"/>
                <a:cs typeface="Cambria"/>
              </a:endParaRPr>
            </a:p>
          </p:txBody>
        </p:sp>
        <p:sp>
          <p:nvSpPr>
            <p:cNvPr id="47" name="object 47"/>
            <p:cNvSpPr txBox="1"/>
            <p:nvPr/>
          </p:nvSpPr>
          <p:spPr>
            <a:xfrm>
              <a:off x="8417882" y="6671505"/>
              <a:ext cx="561888" cy="532189"/>
            </a:xfrm>
            <a:prstGeom prst="rect">
              <a:avLst/>
            </a:prstGeom>
          </p:spPr>
          <p:txBody>
            <a:bodyPr vert="horz" wrap="square" lIns="0" tIns="13571" rIns="0" bIns="0" rtlCol="0">
              <a:spAutoFit/>
            </a:bodyPr>
            <a:lstStyle/>
            <a:p>
              <a:pPr marL="14285" marR="5714" indent="203570">
                <a:lnSpc>
                  <a:spcPct val="100699"/>
                </a:lnSpc>
                <a:spcBef>
                  <a:spcPts val="107"/>
                </a:spcBef>
              </a:pPr>
              <a:r>
                <a:rPr sz="844" dirty="0">
                  <a:latin typeface="Cambria"/>
                  <a:cs typeface="Cambria"/>
                </a:rPr>
                <a:t>Z</a:t>
              </a:r>
              <a:r>
                <a:rPr sz="844" spc="23" dirty="0">
                  <a:latin typeface="Cambria"/>
                  <a:cs typeface="Cambria"/>
                </a:rPr>
                <a:t>A</a:t>
              </a:r>
              <a:r>
                <a:rPr sz="844" spc="11" dirty="0">
                  <a:latin typeface="Cambria"/>
                  <a:cs typeface="Cambria"/>
                </a:rPr>
                <a:t>F </a:t>
              </a:r>
              <a:r>
                <a:rPr sz="844" spc="5" dirty="0">
                  <a:latin typeface="Times New Roman"/>
                  <a:cs typeface="Times New Roman"/>
                </a:rPr>
                <a:t> </a:t>
              </a:r>
              <a:r>
                <a:rPr sz="844" spc="11" dirty="0">
                  <a:latin typeface="Cambria"/>
                  <a:cs typeface="Cambria"/>
                </a:rPr>
                <a:t>CRI </a:t>
              </a:r>
              <a:r>
                <a:rPr sz="844" spc="39" dirty="0">
                  <a:latin typeface="Cambria"/>
                  <a:cs typeface="Cambria"/>
                </a:rPr>
                <a:t> </a:t>
              </a:r>
              <a:r>
                <a:rPr sz="844" spc="11" dirty="0">
                  <a:latin typeface="Cambria"/>
                  <a:cs typeface="Cambria"/>
                </a:rPr>
                <a:t>TTO</a:t>
              </a:r>
              <a:endParaRPr sz="844">
                <a:latin typeface="Cambria"/>
                <a:cs typeface="Cambria"/>
              </a:endParaRPr>
            </a:p>
          </p:txBody>
        </p:sp>
        <p:sp>
          <p:nvSpPr>
            <p:cNvPr id="48" name="object 48"/>
            <p:cNvSpPr txBox="1"/>
            <p:nvPr/>
          </p:nvSpPr>
          <p:spPr>
            <a:xfrm>
              <a:off x="8093325" y="5321502"/>
              <a:ext cx="553317" cy="441211"/>
            </a:xfrm>
            <a:prstGeom prst="rect">
              <a:avLst/>
            </a:prstGeom>
          </p:spPr>
          <p:txBody>
            <a:bodyPr vert="horz" wrap="square" lIns="0" tIns="44997" rIns="0" bIns="0" rtlCol="0">
              <a:spAutoFit/>
            </a:bodyPr>
            <a:lstStyle/>
            <a:p>
              <a:pPr marL="14285">
                <a:spcBef>
                  <a:spcPts val="354"/>
                </a:spcBef>
              </a:pPr>
              <a:r>
                <a:rPr sz="844" spc="17" dirty="0">
                  <a:latin typeface="Cambria"/>
                  <a:cs typeface="Cambria"/>
                </a:rPr>
                <a:t>GEO</a:t>
              </a:r>
              <a:endParaRPr sz="844">
                <a:latin typeface="Cambria"/>
                <a:cs typeface="Cambria"/>
              </a:endParaRPr>
            </a:p>
            <a:p>
              <a:pPr marL="194284">
                <a:spcBef>
                  <a:spcPts val="242"/>
                </a:spcBef>
              </a:pPr>
              <a:r>
                <a:rPr sz="844" spc="17" dirty="0">
                  <a:latin typeface="Cambria"/>
                  <a:cs typeface="Cambria"/>
                </a:rPr>
                <a:t>B</a:t>
              </a:r>
              <a:r>
                <a:rPr sz="844" spc="11" dirty="0">
                  <a:latin typeface="Cambria"/>
                  <a:cs typeface="Cambria"/>
                </a:rPr>
                <a:t>R</a:t>
              </a:r>
              <a:r>
                <a:rPr sz="844" spc="17" dirty="0">
                  <a:latin typeface="Cambria"/>
                  <a:cs typeface="Cambria"/>
                </a:rPr>
                <a:t>A</a:t>
              </a:r>
              <a:endParaRPr sz="844">
                <a:latin typeface="Cambria"/>
                <a:cs typeface="Cambria"/>
              </a:endParaRPr>
            </a:p>
          </p:txBody>
        </p:sp>
        <p:sp>
          <p:nvSpPr>
            <p:cNvPr id="49" name="object 49"/>
            <p:cNvSpPr txBox="1"/>
            <p:nvPr/>
          </p:nvSpPr>
          <p:spPr>
            <a:xfrm>
              <a:off x="8468166" y="5162976"/>
              <a:ext cx="316181" cy="192448"/>
            </a:xfrm>
            <a:prstGeom prst="rect">
              <a:avLst/>
            </a:prstGeom>
          </p:spPr>
          <p:txBody>
            <a:bodyPr vert="horz" wrap="square" lIns="0" tIns="14285" rIns="0" bIns="0" rtlCol="0">
              <a:spAutoFit/>
            </a:bodyPr>
            <a:lstStyle/>
            <a:p>
              <a:pPr marL="14285">
                <a:spcBef>
                  <a:spcPts val="113"/>
                </a:spcBef>
              </a:pPr>
              <a:r>
                <a:rPr sz="844" spc="5" dirty="0">
                  <a:latin typeface="Cambria"/>
                  <a:cs typeface="Cambria"/>
                </a:rPr>
                <a:t>T</a:t>
              </a:r>
              <a:r>
                <a:rPr sz="844" spc="28" dirty="0">
                  <a:latin typeface="Cambria"/>
                  <a:cs typeface="Cambria"/>
                </a:rPr>
                <a:t>U</a:t>
              </a:r>
              <a:r>
                <a:rPr sz="844" spc="17" dirty="0">
                  <a:latin typeface="Cambria"/>
                  <a:cs typeface="Cambria"/>
                </a:rPr>
                <a:t>R</a:t>
              </a:r>
              <a:endParaRPr sz="844">
                <a:latin typeface="Cambria"/>
                <a:cs typeface="Cambria"/>
              </a:endParaRPr>
            </a:p>
          </p:txBody>
        </p:sp>
        <p:sp>
          <p:nvSpPr>
            <p:cNvPr id="50" name="object 50"/>
            <p:cNvSpPr txBox="1"/>
            <p:nvPr/>
          </p:nvSpPr>
          <p:spPr>
            <a:xfrm>
              <a:off x="8694445" y="4822416"/>
              <a:ext cx="344753" cy="192448"/>
            </a:xfrm>
            <a:prstGeom prst="rect">
              <a:avLst/>
            </a:prstGeom>
          </p:spPr>
          <p:txBody>
            <a:bodyPr vert="horz" wrap="square" lIns="0" tIns="14285" rIns="0" bIns="0" rtlCol="0">
              <a:spAutoFit/>
            </a:bodyPr>
            <a:lstStyle/>
            <a:p>
              <a:pPr marL="14285">
                <a:spcBef>
                  <a:spcPts val="113"/>
                </a:spcBef>
              </a:pPr>
              <a:r>
                <a:rPr sz="844" spc="11" dirty="0">
                  <a:latin typeface="Cambria"/>
                  <a:cs typeface="Cambria"/>
                </a:rPr>
                <a:t>A</a:t>
              </a:r>
              <a:r>
                <a:rPr sz="844" spc="23" dirty="0">
                  <a:latin typeface="Cambria"/>
                  <a:cs typeface="Cambria"/>
                </a:rPr>
                <a:t>RM</a:t>
              </a:r>
              <a:endParaRPr sz="844">
                <a:latin typeface="Cambria"/>
                <a:cs typeface="Cambria"/>
              </a:endParaRPr>
            </a:p>
          </p:txBody>
        </p:sp>
        <p:sp>
          <p:nvSpPr>
            <p:cNvPr id="51" name="object 51"/>
            <p:cNvSpPr txBox="1"/>
            <p:nvPr/>
          </p:nvSpPr>
          <p:spPr>
            <a:xfrm>
              <a:off x="8646447" y="5488354"/>
              <a:ext cx="693313" cy="1028202"/>
            </a:xfrm>
            <a:prstGeom prst="rect">
              <a:avLst/>
            </a:prstGeom>
          </p:spPr>
          <p:txBody>
            <a:bodyPr vert="horz" wrap="square" lIns="0" tIns="58567" rIns="0" bIns="0" rtlCol="0">
              <a:spAutoFit/>
            </a:bodyPr>
            <a:lstStyle/>
            <a:p>
              <a:pPr marL="107856">
                <a:spcBef>
                  <a:spcPts val="460"/>
                </a:spcBef>
              </a:pPr>
              <a:r>
                <a:rPr sz="844" spc="11" dirty="0">
                  <a:latin typeface="Cambria"/>
                  <a:cs typeface="Cambria"/>
                </a:rPr>
                <a:t>COL</a:t>
              </a:r>
              <a:endParaRPr sz="844">
                <a:latin typeface="Cambria"/>
                <a:cs typeface="Cambria"/>
              </a:endParaRPr>
            </a:p>
            <a:p>
              <a:pPr marL="239998">
                <a:spcBef>
                  <a:spcPts val="349"/>
                </a:spcBef>
              </a:pPr>
              <a:r>
                <a:rPr sz="844" spc="11" dirty="0">
                  <a:latin typeface="Cambria"/>
                  <a:cs typeface="Cambria"/>
                </a:rPr>
                <a:t>SEN</a:t>
              </a:r>
              <a:endParaRPr sz="844">
                <a:latin typeface="Cambria"/>
                <a:cs typeface="Cambria"/>
              </a:endParaRPr>
            </a:p>
            <a:p>
              <a:pPr marL="14285">
                <a:spcBef>
                  <a:spcPts val="540"/>
                </a:spcBef>
              </a:pPr>
              <a:r>
                <a:rPr sz="844" spc="17" dirty="0">
                  <a:latin typeface="Cambria"/>
                  <a:cs typeface="Cambria"/>
                </a:rPr>
                <a:t>BRB</a:t>
              </a:r>
              <a:endParaRPr sz="844">
                <a:latin typeface="Cambria"/>
                <a:cs typeface="Cambria"/>
              </a:endParaRPr>
            </a:p>
            <a:p>
              <a:pPr marL="276426">
                <a:spcBef>
                  <a:spcPts val="692"/>
                </a:spcBef>
              </a:pPr>
              <a:r>
                <a:rPr sz="844" spc="5" dirty="0">
                  <a:latin typeface="Cambria"/>
                  <a:cs typeface="Cambria"/>
                </a:rPr>
                <a:t>M</a:t>
              </a:r>
              <a:r>
                <a:rPr sz="844" spc="23" dirty="0">
                  <a:latin typeface="Cambria"/>
                  <a:cs typeface="Cambria"/>
                </a:rPr>
                <a:t>A</a:t>
              </a:r>
              <a:r>
                <a:rPr sz="844" spc="17" dirty="0">
                  <a:latin typeface="Cambria"/>
                  <a:cs typeface="Cambria"/>
                </a:rPr>
                <a:t>R</a:t>
              </a:r>
              <a:endParaRPr sz="844">
                <a:latin typeface="Cambria"/>
                <a:cs typeface="Cambria"/>
              </a:endParaRPr>
            </a:p>
          </p:txBody>
        </p:sp>
        <p:sp>
          <p:nvSpPr>
            <p:cNvPr id="52" name="object 52"/>
            <p:cNvSpPr txBox="1"/>
            <p:nvPr/>
          </p:nvSpPr>
          <p:spPr>
            <a:xfrm>
              <a:off x="8699019" y="3681877"/>
              <a:ext cx="338084" cy="192448"/>
            </a:xfrm>
            <a:prstGeom prst="rect">
              <a:avLst/>
            </a:prstGeom>
          </p:spPr>
          <p:txBody>
            <a:bodyPr vert="horz" wrap="square" lIns="0" tIns="14285" rIns="0" bIns="0" rtlCol="0">
              <a:spAutoFit/>
            </a:bodyPr>
            <a:lstStyle/>
            <a:p>
              <a:pPr marL="14285">
                <a:spcBef>
                  <a:spcPts val="113"/>
                </a:spcBef>
              </a:pPr>
              <a:r>
                <a:rPr sz="844" spc="5" dirty="0">
                  <a:latin typeface="Cambria"/>
                  <a:cs typeface="Cambria"/>
                </a:rPr>
                <a:t>H</a:t>
              </a:r>
              <a:r>
                <a:rPr sz="844" spc="11" dirty="0">
                  <a:latin typeface="Cambria"/>
                  <a:cs typeface="Cambria"/>
                </a:rPr>
                <a:t>N</a:t>
              </a:r>
              <a:r>
                <a:rPr sz="844" spc="17" dirty="0">
                  <a:latin typeface="Cambria"/>
                  <a:cs typeface="Cambria"/>
                </a:rPr>
                <a:t>D</a:t>
              </a:r>
              <a:endParaRPr sz="844">
                <a:latin typeface="Cambria"/>
                <a:cs typeface="Cambria"/>
              </a:endParaRPr>
            </a:p>
          </p:txBody>
        </p:sp>
        <p:sp>
          <p:nvSpPr>
            <p:cNvPr id="53" name="object 53"/>
            <p:cNvSpPr txBox="1"/>
            <p:nvPr/>
          </p:nvSpPr>
          <p:spPr>
            <a:xfrm>
              <a:off x="9051006" y="4109294"/>
              <a:ext cx="314276" cy="192448"/>
            </a:xfrm>
            <a:prstGeom prst="rect">
              <a:avLst/>
            </a:prstGeom>
          </p:spPr>
          <p:txBody>
            <a:bodyPr vert="horz" wrap="square" lIns="0" tIns="14285" rIns="0" bIns="0" rtlCol="0">
              <a:spAutoFit/>
            </a:bodyPr>
            <a:lstStyle/>
            <a:p>
              <a:pPr marL="14285">
                <a:spcBef>
                  <a:spcPts val="113"/>
                </a:spcBef>
              </a:pPr>
              <a:r>
                <a:rPr sz="844" spc="23" dirty="0">
                  <a:latin typeface="Cambria"/>
                  <a:cs typeface="Cambria"/>
                </a:rPr>
                <a:t>A</a:t>
              </a:r>
              <a:r>
                <a:rPr sz="844" spc="11" dirty="0">
                  <a:latin typeface="Cambria"/>
                  <a:cs typeface="Cambria"/>
                </a:rPr>
                <a:t>R</a:t>
              </a:r>
              <a:r>
                <a:rPr sz="844" spc="17" dirty="0">
                  <a:latin typeface="Cambria"/>
                  <a:cs typeface="Cambria"/>
                </a:rPr>
                <a:t>G</a:t>
              </a:r>
              <a:endParaRPr sz="844">
                <a:latin typeface="Cambria"/>
                <a:cs typeface="Cambria"/>
              </a:endParaRPr>
            </a:p>
          </p:txBody>
        </p:sp>
        <p:sp>
          <p:nvSpPr>
            <p:cNvPr id="54" name="object 54"/>
            <p:cNvSpPr txBox="1"/>
            <p:nvPr/>
          </p:nvSpPr>
          <p:spPr>
            <a:xfrm>
              <a:off x="8637310" y="4264718"/>
              <a:ext cx="359037" cy="192448"/>
            </a:xfrm>
            <a:prstGeom prst="rect">
              <a:avLst/>
            </a:prstGeom>
          </p:spPr>
          <p:txBody>
            <a:bodyPr vert="horz" wrap="square" lIns="0" tIns="14285" rIns="0" bIns="0" rtlCol="0">
              <a:spAutoFit/>
            </a:bodyPr>
            <a:lstStyle/>
            <a:p>
              <a:pPr marL="14285">
                <a:spcBef>
                  <a:spcPts val="113"/>
                </a:spcBef>
              </a:pPr>
              <a:r>
                <a:rPr sz="844" spc="11" dirty="0">
                  <a:latin typeface="Cambria"/>
                  <a:cs typeface="Cambria"/>
                </a:rPr>
                <a:t>R</a:t>
              </a:r>
              <a:r>
                <a:rPr sz="844" spc="23" dirty="0">
                  <a:latin typeface="Cambria"/>
                  <a:cs typeface="Cambria"/>
                </a:rPr>
                <a:t>WA</a:t>
              </a:r>
              <a:endParaRPr sz="844">
                <a:latin typeface="Cambria"/>
                <a:cs typeface="Cambria"/>
              </a:endParaRPr>
            </a:p>
          </p:txBody>
        </p:sp>
        <p:sp>
          <p:nvSpPr>
            <p:cNvPr id="55" name="object 55"/>
            <p:cNvSpPr txBox="1"/>
            <p:nvPr/>
          </p:nvSpPr>
          <p:spPr>
            <a:xfrm>
              <a:off x="9158434" y="4536710"/>
              <a:ext cx="258087" cy="192448"/>
            </a:xfrm>
            <a:prstGeom prst="rect">
              <a:avLst/>
            </a:prstGeom>
          </p:spPr>
          <p:txBody>
            <a:bodyPr vert="horz" wrap="square" lIns="0" tIns="14285" rIns="0" bIns="0" rtlCol="0">
              <a:spAutoFit/>
            </a:bodyPr>
            <a:lstStyle/>
            <a:p>
              <a:pPr marL="14285">
                <a:spcBef>
                  <a:spcPts val="113"/>
                </a:spcBef>
              </a:pPr>
              <a:r>
                <a:rPr sz="844" spc="5" dirty="0">
                  <a:latin typeface="Cambria"/>
                  <a:cs typeface="Cambria"/>
                </a:rPr>
                <a:t>C</a:t>
              </a:r>
              <a:r>
                <a:rPr sz="844" dirty="0">
                  <a:latin typeface="Cambria"/>
                  <a:cs typeface="Cambria"/>
                </a:rPr>
                <a:t>I</a:t>
              </a:r>
              <a:r>
                <a:rPr sz="844" spc="17" dirty="0">
                  <a:latin typeface="Cambria"/>
                  <a:cs typeface="Cambria"/>
                </a:rPr>
                <a:t>V</a:t>
              </a:r>
              <a:endParaRPr sz="844">
                <a:latin typeface="Cambria"/>
                <a:cs typeface="Cambria"/>
              </a:endParaRPr>
            </a:p>
          </p:txBody>
        </p:sp>
        <p:sp>
          <p:nvSpPr>
            <p:cNvPr id="56" name="object 56"/>
            <p:cNvSpPr txBox="1"/>
            <p:nvPr/>
          </p:nvSpPr>
          <p:spPr>
            <a:xfrm>
              <a:off x="8765300" y="2625909"/>
              <a:ext cx="299039" cy="192448"/>
            </a:xfrm>
            <a:prstGeom prst="rect">
              <a:avLst/>
            </a:prstGeom>
          </p:spPr>
          <p:txBody>
            <a:bodyPr vert="horz" wrap="square" lIns="0" tIns="14285" rIns="0" bIns="0" rtlCol="0">
              <a:spAutoFit/>
            </a:bodyPr>
            <a:lstStyle/>
            <a:p>
              <a:pPr marL="14285">
                <a:spcBef>
                  <a:spcPts val="113"/>
                </a:spcBef>
              </a:pPr>
              <a:r>
                <a:rPr sz="844" spc="5" dirty="0">
                  <a:latin typeface="Cambria"/>
                  <a:cs typeface="Cambria"/>
                </a:rPr>
                <a:t>J</a:t>
              </a:r>
              <a:r>
                <a:rPr sz="844" spc="23" dirty="0">
                  <a:latin typeface="Cambria"/>
                  <a:cs typeface="Cambria"/>
                </a:rPr>
                <a:t>AM</a:t>
              </a:r>
              <a:endParaRPr sz="844">
                <a:latin typeface="Cambria"/>
                <a:cs typeface="Cambria"/>
              </a:endParaRPr>
            </a:p>
          </p:txBody>
        </p:sp>
        <p:sp>
          <p:nvSpPr>
            <p:cNvPr id="57" name="object 57"/>
            <p:cNvSpPr txBox="1"/>
            <p:nvPr/>
          </p:nvSpPr>
          <p:spPr>
            <a:xfrm>
              <a:off x="9197288" y="3048754"/>
              <a:ext cx="353324" cy="192448"/>
            </a:xfrm>
            <a:prstGeom prst="rect">
              <a:avLst/>
            </a:prstGeom>
          </p:spPr>
          <p:txBody>
            <a:bodyPr vert="horz" wrap="square" lIns="0" tIns="14285" rIns="0" bIns="0" rtlCol="0">
              <a:spAutoFit/>
            </a:bodyPr>
            <a:lstStyle/>
            <a:p>
              <a:pPr marL="14285">
                <a:spcBef>
                  <a:spcPts val="113"/>
                </a:spcBef>
              </a:pPr>
              <a:r>
                <a:rPr sz="844" spc="11" dirty="0">
                  <a:latin typeface="Cambria"/>
                  <a:cs typeface="Cambria"/>
                </a:rPr>
                <a:t>N</a:t>
              </a:r>
              <a:r>
                <a:rPr sz="844" spc="23" dirty="0">
                  <a:latin typeface="Cambria"/>
                  <a:cs typeface="Cambria"/>
                </a:rPr>
                <a:t>AM</a:t>
              </a:r>
              <a:endParaRPr sz="844">
                <a:latin typeface="Cambria"/>
                <a:cs typeface="Cambria"/>
              </a:endParaRPr>
            </a:p>
          </p:txBody>
        </p:sp>
        <p:sp>
          <p:nvSpPr>
            <p:cNvPr id="58" name="object 58"/>
            <p:cNvSpPr txBox="1"/>
            <p:nvPr/>
          </p:nvSpPr>
          <p:spPr>
            <a:xfrm>
              <a:off x="9247571" y="6621219"/>
              <a:ext cx="320943" cy="192448"/>
            </a:xfrm>
            <a:prstGeom prst="rect">
              <a:avLst/>
            </a:prstGeom>
          </p:spPr>
          <p:txBody>
            <a:bodyPr vert="horz" wrap="square" lIns="0" tIns="14285" rIns="0" bIns="0" rtlCol="0">
              <a:spAutoFit/>
            </a:bodyPr>
            <a:lstStyle/>
            <a:p>
              <a:pPr marL="14285">
                <a:spcBef>
                  <a:spcPts val="113"/>
                </a:spcBef>
              </a:pPr>
              <a:r>
                <a:rPr sz="844" spc="5" dirty="0">
                  <a:latin typeface="Cambria"/>
                  <a:cs typeface="Cambria"/>
                </a:rPr>
                <a:t>GH</a:t>
              </a:r>
              <a:r>
                <a:rPr sz="844" spc="17" dirty="0">
                  <a:latin typeface="Cambria"/>
                  <a:cs typeface="Cambria"/>
                </a:rPr>
                <a:t>A</a:t>
              </a:r>
              <a:endParaRPr sz="844">
                <a:latin typeface="Cambria"/>
                <a:cs typeface="Cambria"/>
              </a:endParaRPr>
            </a:p>
          </p:txBody>
        </p:sp>
        <p:sp>
          <p:nvSpPr>
            <p:cNvPr id="59" name="object 59"/>
            <p:cNvSpPr txBox="1"/>
            <p:nvPr/>
          </p:nvSpPr>
          <p:spPr>
            <a:xfrm>
              <a:off x="9476137" y="5412928"/>
              <a:ext cx="568555" cy="387614"/>
            </a:xfrm>
            <a:prstGeom prst="rect">
              <a:avLst/>
            </a:prstGeom>
          </p:spPr>
          <p:txBody>
            <a:bodyPr vert="horz" wrap="square" lIns="0" tIns="13571" rIns="0" bIns="0" rtlCol="0">
              <a:spAutoFit/>
            </a:bodyPr>
            <a:lstStyle/>
            <a:p>
              <a:pPr marL="14285" marR="5714" indent="199998">
                <a:lnSpc>
                  <a:spcPct val="110700"/>
                </a:lnSpc>
                <a:spcBef>
                  <a:spcPts val="107"/>
                </a:spcBef>
              </a:pPr>
              <a:r>
                <a:rPr sz="844" spc="11" dirty="0">
                  <a:latin typeface="Cambria"/>
                  <a:cs typeface="Cambria"/>
                </a:rPr>
                <a:t>E</a:t>
              </a:r>
              <a:r>
                <a:rPr sz="844" spc="5" dirty="0">
                  <a:latin typeface="Cambria"/>
                  <a:cs typeface="Cambria"/>
                </a:rPr>
                <a:t>C</a:t>
              </a:r>
              <a:r>
                <a:rPr sz="844" spc="11" dirty="0">
                  <a:latin typeface="Cambria"/>
                  <a:cs typeface="Cambria"/>
                </a:rPr>
                <a:t>U </a:t>
              </a:r>
              <a:r>
                <a:rPr sz="844" spc="5" dirty="0">
                  <a:latin typeface="Times New Roman"/>
                  <a:cs typeface="Times New Roman"/>
                </a:rPr>
                <a:t> </a:t>
              </a:r>
              <a:r>
                <a:rPr sz="844" spc="17" dirty="0">
                  <a:latin typeface="Cambria"/>
                  <a:cs typeface="Cambria"/>
                </a:rPr>
                <a:t>PAK</a:t>
              </a:r>
              <a:endParaRPr sz="844">
                <a:latin typeface="Cambria"/>
                <a:cs typeface="Cambria"/>
              </a:endParaRPr>
            </a:p>
          </p:txBody>
        </p:sp>
        <p:sp>
          <p:nvSpPr>
            <p:cNvPr id="60" name="object 60"/>
            <p:cNvSpPr txBox="1"/>
            <p:nvPr/>
          </p:nvSpPr>
          <p:spPr>
            <a:xfrm>
              <a:off x="9439566" y="4721848"/>
              <a:ext cx="350463" cy="192448"/>
            </a:xfrm>
            <a:prstGeom prst="rect">
              <a:avLst/>
            </a:prstGeom>
          </p:spPr>
          <p:txBody>
            <a:bodyPr vert="horz" wrap="square" lIns="0" tIns="14285" rIns="0" bIns="0" rtlCol="0">
              <a:spAutoFit/>
            </a:bodyPr>
            <a:lstStyle/>
            <a:p>
              <a:pPr marL="14285">
                <a:spcBef>
                  <a:spcPts val="113"/>
                </a:spcBef>
              </a:pPr>
              <a:r>
                <a:rPr sz="844" spc="5" dirty="0">
                  <a:latin typeface="Cambria"/>
                  <a:cs typeface="Cambria"/>
                </a:rPr>
                <a:t>M</a:t>
              </a:r>
              <a:r>
                <a:rPr sz="844" spc="28" dirty="0">
                  <a:latin typeface="Cambria"/>
                  <a:cs typeface="Cambria"/>
                </a:rPr>
                <a:t>N</a:t>
              </a:r>
              <a:r>
                <a:rPr sz="844" spc="17" dirty="0">
                  <a:latin typeface="Cambria"/>
                  <a:cs typeface="Cambria"/>
                </a:rPr>
                <a:t>G</a:t>
              </a:r>
              <a:endParaRPr sz="844">
                <a:latin typeface="Cambria"/>
                <a:cs typeface="Cambria"/>
              </a:endParaRPr>
            </a:p>
          </p:txBody>
        </p:sp>
        <p:sp>
          <p:nvSpPr>
            <p:cNvPr id="61" name="object 61"/>
            <p:cNvSpPr txBox="1"/>
            <p:nvPr/>
          </p:nvSpPr>
          <p:spPr>
            <a:xfrm>
              <a:off x="9441852" y="3576740"/>
              <a:ext cx="299991" cy="192448"/>
            </a:xfrm>
            <a:prstGeom prst="rect">
              <a:avLst/>
            </a:prstGeom>
          </p:spPr>
          <p:txBody>
            <a:bodyPr vert="horz" wrap="square" lIns="0" tIns="14285" rIns="0" bIns="0" rtlCol="0">
              <a:spAutoFit/>
            </a:bodyPr>
            <a:lstStyle/>
            <a:p>
              <a:pPr marL="14285">
                <a:spcBef>
                  <a:spcPts val="113"/>
                </a:spcBef>
              </a:pPr>
              <a:r>
                <a:rPr sz="844" spc="5" dirty="0">
                  <a:latin typeface="Cambria"/>
                  <a:cs typeface="Cambria"/>
                </a:rPr>
                <a:t>B</a:t>
              </a:r>
              <a:r>
                <a:rPr sz="844" spc="17" dirty="0">
                  <a:latin typeface="Cambria"/>
                  <a:cs typeface="Cambria"/>
                </a:rPr>
                <a:t>LR</a:t>
              </a:r>
              <a:endParaRPr sz="844">
                <a:latin typeface="Cambria"/>
                <a:cs typeface="Cambria"/>
              </a:endParaRPr>
            </a:p>
          </p:txBody>
        </p:sp>
        <p:sp>
          <p:nvSpPr>
            <p:cNvPr id="62" name="object 62"/>
            <p:cNvSpPr txBox="1"/>
            <p:nvPr/>
          </p:nvSpPr>
          <p:spPr>
            <a:xfrm>
              <a:off x="8873488" y="5222403"/>
              <a:ext cx="781880" cy="192448"/>
            </a:xfrm>
            <a:prstGeom prst="rect">
              <a:avLst/>
            </a:prstGeom>
          </p:spPr>
          <p:txBody>
            <a:bodyPr vert="horz" wrap="square" lIns="0" tIns="14285" rIns="0" bIns="0" rtlCol="0">
              <a:spAutoFit/>
            </a:bodyPr>
            <a:lstStyle/>
            <a:p>
              <a:pPr marL="42857">
                <a:spcBef>
                  <a:spcPts val="113"/>
                </a:spcBef>
              </a:pPr>
              <a:r>
                <a:rPr sz="1265" spc="25" baseline="7407" dirty="0">
                  <a:latin typeface="Cambria"/>
                  <a:cs typeface="Cambria"/>
                </a:rPr>
                <a:t>AGO  </a:t>
              </a:r>
              <a:r>
                <a:rPr sz="1265" spc="50" baseline="7407" dirty="0">
                  <a:latin typeface="Cambria"/>
                  <a:cs typeface="Cambria"/>
                </a:rPr>
                <a:t> </a:t>
              </a:r>
              <a:r>
                <a:rPr sz="844" spc="17" dirty="0">
                  <a:latin typeface="Cambria"/>
                  <a:cs typeface="Cambria"/>
                </a:rPr>
                <a:t>BOL</a:t>
              </a:r>
              <a:endParaRPr sz="844">
                <a:latin typeface="Cambria"/>
                <a:cs typeface="Cambria"/>
              </a:endParaRPr>
            </a:p>
          </p:txBody>
        </p:sp>
        <p:sp>
          <p:nvSpPr>
            <p:cNvPr id="63" name="object 63"/>
            <p:cNvSpPr txBox="1"/>
            <p:nvPr/>
          </p:nvSpPr>
          <p:spPr>
            <a:xfrm>
              <a:off x="9176715" y="4916126"/>
              <a:ext cx="297134" cy="192448"/>
            </a:xfrm>
            <a:prstGeom prst="rect">
              <a:avLst/>
            </a:prstGeom>
          </p:spPr>
          <p:txBody>
            <a:bodyPr vert="horz" wrap="square" lIns="0" tIns="14285" rIns="0" bIns="0" rtlCol="0">
              <a:spAutoFit/>
            </a:bodyPr>
            <a:lstStyle/>
            <a:p>
              <a:pPr marL="14285">
                <a:spcBef>
                  <a:spcPts val="113"/>
                </a:spcBef>
              </a:pPr>
              <a:r>
                <a:rPr sz="844" spc="11" dirty="0">
                  <a:latin typeface="Cambria"/>
                  <a:cs typeface="Cambria"/>
                </a:rPr>
                <a:t>E</a:t>
              </a:r>
              <a:r>
                <a:rPr sz="844" spc="5" dirty="0">
                  <a:latin typeface="Cambria"/>
                  <a:cs typeface="Cambria"/>
                </a:rPr>
                <a:t>G</a:t>
              </a:r>
              <a:r>
                <a:rPr sz="844" spc="17" dirty="0">
                  <a:latin typeface="Cambria"/>
                  <a:cs typeface="Cambria"/>
                </a:rPr>
                <a:t>Y</a:t>
              </a:r>
              <a:endParaRPr sz="844">
                <a:latin typeface="Cambria"/>
                <a:cs typeface="Cambria"/>
              </a:endParaRPr>
            </a:p>
          </p:txBody>
        </p:sp>
        <p:sp>
          <p:nvSpPr>
            <p:cNvPr id="64" name="object 64"/>
            <p:cNvSpPr txBox="1"/>
            <p:nvPr/>
          </p:nvSpPr>
          <p:spPr>
            <a:xfrm>
              <a:off x="9665845" y="2477342"/>
              <a:ext cx="334276" cy="192448"/>
            </a:xfrm>
            <a:prstGeom prst="rect">
              <a:avLst/>
            </a:prstGeom>
          </p:spPr>
          <p:txBody>
            <a:bodyPr vert="horz" wrap="square" lIns="0" tIns="14285" rIns="0" bIns="0" rtlCol="0">
              <a:spAutoFit/>
            </a:bodyPr>
            <a:lstStyle/>
            <a:p>
              <a:pPr marL="14285">
                <a:spcBef>
                  <a:spcPts val="113"/>
                </a:spcBef>
              </a:pPr>
              <a:r>
                <a:rPr sz="844" spc="23" dirty="0">
                  <a:latin typeface="Cambria"/>
                  <a:cs typeface="Cambria"/>
                </a:rPr>
                <a:t>C</a:t>
              </a:r>
              <a:r>
                <a:rPr sz="844" spc="5" dirty="0">
                  <a:latin typeface="Cambria"/>
                  <a:cs typeface="Cambria"/>
                </a:rPr>
                <a:t>M</a:t>
              </a:r>
              <a:r>
                <a:rPr sz="844" spc="17" dirty="0">
                  <a:latin typeface="Cambria"/>
                  <a:cs typeface="Cambria"/>
                </a:rPr>
                <a:t>R</a:t>
              </a:r>
              <a:endParaRPr sz="844">
                <a:latin typeface="Cambria"/>
                <a:cs typeface="Cambria"/>
              </a:endParaRPr>
            </a:p>
          </p:txBody>
        </p:sp>
        <p:sp>
          <p:nvSpPr>
            <p:cNvPr id="65" name="object 65"/>
            <p:cNvSpPr txBox="1"/>
            <p:nvPr/>
          </p:nvSpPr>
          <p:spPr>
            <a:xfrm>
              <a:off x="9848691" y="5076122"/>
              <a:ext cx="327609" cy="192448"/>
            </a:xfrm>
            <a:prstGeom prst="rect">
              <a:avLst/>
            </a:prstGeom>
          </p:spPr>
          <p:txBody>
            <a:bodyPr vert="horz" wrap="square" lIns="0" tIns="14285" rIns="0" bIns="0" rtlCol="0">
              <a:spAutoFit/>
            </a:bodyPr>
            <a:lstStyle/>
            <a:p>
              <a:pPr marL="14285">
                <a:spcBef>
                  <a:spcPts val="113"/>
                </a:spcBef>
              </a:pPr>
              <a:r>
                <a:rPr sz="844" dirty="0">
                  <a:latin typeface="Cambria"/>
                  <a:cs typeface="Cambria"/>
                </a:rPr>
                <a:t>Z</a:t>
              </a:r>
              <a:r>
                <a:rPr sz="844" spc="23" dirty="0">
                  <a:latin typeface="Cambria"/>
                  <a:cs typeface="Cambria"/>
                </a:rPr>
                <a:t>MB</a:t>
              </a:r>
              <a:endParaRPr sz="844">
                <a:latin typeface="Cambria"/>
                <a:cs typeface="Cambria"/>
              </a:endParaRPr>
            </a:p>
          </p:txBody>
        </p:sp>
        <p:sp>
          <p:nvSpPr>
            <p:cNvPr id="66" name="object 66"/>
            <p:cNvSpPr txBox="1"/>
            <p:nvPr/>
          </p:nvSpPr>
          <p:spPr>
            <a:xfrm>
              <a:off x="10020115" y="3972156"/>
              <a:ext cx="316181" cy="192448"/>
            </a:xfrm>
            <a:prstGeom prst="rect">
              <a:avLst/>
            </a:prstGeom>
          </p:spPr>
          <p:txBody>
            <a:bodyPr vert="horz" wrap="square" lIns="0" tIns="14285" rIns="0" bIns="0" rtlCol="0">
              <a:spAutoFit/>
            </a:bodyPr>
            <a:lstStyle/>
            <a:p>
              <a:pPr marL="14285">
                <a:spcBef>
                  <a:spcPts val="113"/>
                </a:spcBef>
              </a:pPr>
              <a:r>
                <a:rPr sz="844" spc="28" dirty="0">
                  <a:latin typeface="Cambria"/>
                  <a:cs typeface="Cambria"/>
                </a:rPr>
                <a:t>P</a:t>
              </a:r>
              <a:r>
                <a:rPr sz="844" spc="11" dirty="0">
                  <a:latin typeface="Cambria"/>
                  <a:cs typeface="Cambria"/>
                </a:rPr>
                <a:t>N</a:t>
              </a:r>
              <a:r>
                <a:rPr sz="844" spc="17" dirty="0">
                  <a:latin typeface="Cambria"/>
                  <a:cs typeface="Cambria"/>
                </a:rPr>
                <a:t>G</a:t>
              </a:r>
              <a:endParaRPr sz="844">
                <a:latin typeface="Cambria"/>
                <a:cs typeface="Cambria"/>
              </a:endParaRPr>
            </a:p>
          </p:txBody>
        </p:sp>
        <p:sp>
          <p:nvSpPr>
            <p:cNvPr id="67" name="object 67"/>
            <p:cNvSpPr txBox="1"/>
            <p:nvPr/>
          </p:nvSpPr>
          <p:spPr>
            <a:xfrm>
              <a:off x="9850978" y="2935288"/>
              <a:ext cx="582839" cy="402956"/>
            </a:xfrm>
            <a:prstGeom prst="rect">
              <a:avLst/>
            </a:prstGeom>
          </p:spPr>
          <p:txBody>
            <a:bodyPr vert="horz" wrap="square" lIns="0" tIns="29283" rIns="0" bIns="0" rtlCol="0">
              <a:spAutoFit/>
            </a:bodyPr>
            <a:lstStyle/>
            <a:p>
              <a:pPr marL="14285">
                <a:spcBef>
                  <a:spcPts val="230"/>
                </a:spcBef>
              </a:pPr>
              <a:r>
                <a:rPr sz="844" spc="11" dirty="0">
                  <a:latin typeface="Cambria"/>
                  <a:cs typeface="Cambria"/>
                </a:rPr>
                <a:t>TUN</a:t>
              </a:r>
              <a:endParaRPr sz="844">
                <a:latin typeface="Cambria"/>
                <a:cs typeface="Cambria"/>
              </a:endParaRPr>
            </a:p>
            <a:p>
              <a:pPr marL="210713">
                <a:spcBef>
                  <a:spcPts val="124"/>
                </a:spcBef>
              </a:pPr>
              <a:r>
                <a:rPr sz="844" spc="28" dirty="0">
                  <a:latin typeface="Cambria"/>
                  <a:cs typeface="Cambria"/>
                </a:rPr>
                <a:t>U</a:t>
              </a:r>
              <a:r>
                <a:rPr sz="844" spc="5" dirty="0">
                  <a:latin typeface="Cambria"/>
                  <a:cs typeface="Cambria"/>
                </a:rPr>
                <a:t>K</a:t>
              </a:r>
              <a:r>
                <a:rPr sz="844" spc="17" dirty="0">
                  <a:latin typeface="Cambria"/>
                  <a:cs typeface="Cambria"/>
                </a:rPr>
                <a:t>R</a:t>
              </a:r>
              <a:endParaRPr sz="844">
                <a:latin typeface="Cambria"/>
                <a:cs typeface="Cambria"/>
              </a:endParaRPr>
            </a:p>
          </p:txBody>
        </p:sp>
        <p:sp>
          <p:nvSpPr>
            <p:cNvPr id="68" name="object 68"/>
            <p:cNvSpPr txBox="1"/>
            <p:nvPr/>
          </p:nvSpPr>
          <p:spPr>
            <a:xfrm>
              <a:off x="5476264" y="7788652"/>
              <a:ext cx="139044" cy="231883"/>
            </a:xfrm>
            <a:prstGeom prst="rect">
              <a:avLst/>
            </a:prstGeom>
          </p:spPr>
          <p:txBody>
            <a:bodyPr vert="horz" wrap="square" lIns="0" tIns="17856" rIns="0" bIns="0" rtlCol="0">
              <a:spAutoFit/>
            </a:bodyPr>
            <a:lstStyle/>
            <a:p>
              <a:pPr marL="14285">
                <a:spcBef>
                  <a:spcPts val="140"/>
                </a:spcBef>
              </a:pPr>
              <a:r>
                <a:rPr sz="1013" spc="34" dirty="0">
                  <a:solidFill>
                    <a:srgbClr val="3A3737"/>
                  </a:solidFill>
                  <a:latin typeface="Cambria"/>
                  <a:cs typeface="Cambria"/>
                </a:rPr>
                <a:t>0</a:t>
              </a:r>
              <a:endParaRPr sz="1013">
                <a:latin typeface="Cambria"/>
                <a:cs typeface="Cambria"/>
              </a:endParaRPr>
            </a:p>
          </p:txBody>
        </p:sp>
        <p:sp>
          <p:nvSpPr>
            <p:cNvPr id="69" name="object 69"/>
            <p:cNvSpPr txBox="1"/>
            <p:nvPr/>
          </p:nvSpPr>
          <p:spPr>
            <a:xfrm>
              <a:off x="5275130" y="6867536"/>
              <a:ext cx="339990" cy="231883"/>
            </a:xfrm>
            <a:prstGeom prst="rect">
              <a:avLst/>
            </a:prstGeom>
          </p:spPr>
          <p:txBody>
            <a:bodyPr vert="horz" wrap="square" lIns="0" tIns="17856" rIns="0" bIns="0" rtlCol="0">
              <a:spAutoFit/>
            </a:bodyPr>
            <a:lstStyle/>
            <a:p>
              <a:pPr marL="14285">
                <a:spcBef>
                  <a:spcPts val="140"/>
                </a:spcBef>
              </a:pPr>
              <a:r>
                <a:rPr sz="1013" spc="28" dirty="0">
                  <a:solidFill>
                    <a:srgbClr val="3A3737"/>
                  </a:solidFill>
                  <a:latin typeface="Cambria"/>
                  <a:cs typeface="Cambria"/>
                </a:rPr>
                <a:t>20</a:t>
              </a:r>
              <a:r>
                <a:rPr sz="1013" spc="34" dirty="0">
                  <a:solidFill>
                    <a:srgbClr val="3A3737"/>
                  </a:solidFill>
                  <a:latin typeface="Cambria"/>
                  <a:cs typeface="Cambria"/>
                </a:rPr>
                <a:t>0</a:t>
              </a:r>
              <a:endParaRPr sz="1013">
                <a:latin typeface="Cambria"/>
                <a:cs typeface="Cambria"/>
              </a:endParaRPr>
            </a:p>
          </p:txBody>
        </p:sp>
        <p:sp>
          <p:nvSpPr>
            <p:cNvPr id="70" name="object 70"/>
            <p:cNvSpPr txBox="1"/>
            <p:nvPr/>
          </p:nvSpPr>
          <p:spPr>
            <a:xfrm>
              <a:off x="5275130" y="5948707"/>
              <a:ext cx="339990" cy="231883"/>
            </a:xfrm>
            <a:prstGeom prst="rect">
              <a:avLst/>
            </a:prstGeom>
          </p:spPr>
          <p:txBody>
            <a:bodyPr vert="horz" wrap="square" lIns="0" tIns="17856" rIns="0" bIns="0" rtlCol="0">
              <a:spAutoFit/>
            </a:bodyPr>
            <a:lstStyle/>
            <a:p>
              <a:pPr marL="14285">
                <a:spcBef>
                  <a:spcPts val="140"/>
                </a:spcBef>
              </a:pPr>
              <a:r>
                <a:rPr sz="1013" spc="28" dirty="0">
                  <a:solidFill>
                    <a:srgbClr val="3A3737"/>
                  </a:solidFill>
                  <a:latin typeface="Cambria"/>
                  <a:cs typeface="Cambria"/>
                </a:rPr>
                <a:t>40</a:t>
              </a:r>
              <a:r>
                <a:rPr sz="1013" spc="34" dirty="0">
                  <a:solidFill>
                    <a:srgbClr val="3A3737"/>
                  </a:solidFill>
                  <a:latin typeface="Cambria"/>
                  <a:cs typeface="Cambria"/>
                </a:rPr>
                <a:t>0</a:t>
              </a:r>
              <a:endParaRPr sz="1013">
                <a:latin typeface="Cambria"/>
                <a:cs typeface="Cambria"/>
              </a:endParaRPr>
            </a:p>
          </p:txBody>
        </p:sp>
        <p:sp>
          <p:nvSpPr>
            <p:cNvPr id="71" name="object 71"/>
            <p:cNvSpPr txBox="1"/>
            <p:nvPr/>
          </p:nvSpPr>
          <p:spPr>
            <a:xfrm>
              <a:off x="5275130" y="5027591"/>
              <a:ext cx="339990" cy="231883"/>
            </a:xfrm>
            <a:prstGeom prst="rect">
              <a:avLst/>
            </a:prstGeom>
          </p:spPr>
          <p:txBody>
            <a:bodyPr vert="horz" wrap="square" lIns="0" tIns="17856" rIns="0" bIns="0" rtlCol="0">
              <a:spAutoFit/>
            </a:bodyPr>
            <a:lstStyle/>
            <a:p>
              <a:pPr marL="14285">
                <a:spcBef>
                  <a:spcPts val="140"/>
                </a:spcBef>
              </a:pPr>
              <a:r>
                <a:rPr sz="1013" spc="28" dirty="0">
                  <a:solidFill>
                    <a:srgbClr val="3A3737"/>
                  </a:solidFill>
                  <a:latin typeface="Cambria"/>
                  <a:cs typeface="Cambria"/>
                </a:rPr>
                <a:t>60</a:t>
              </a:r>
              <a:r>
                <a:rPr sz="1013" spc="34" dirty="0">
                  <a:solidFill>
                    <a:srgbClr val="3A3737"/>
                  </a:solidFill>
                  <a:latin typeface="Cambria"/>
                  <a:cs typeface="Cambria"/>
                </a:rPr>
                <a:t>0</a:t>
              </a:r>
              <a:endParaRPr sz="1013">
                <a:latin typeface="Cambria"/>
                <a:cs typeface="Cambria"/>
              </a:endParaRPr>
            </a:p>
          </p:txBody>
        </p:sp>
        <p:sp>
          <p:nvSpPr>
            <p:cNvPr id="72" name="object 72"/>
            <p:cNvSpPr txBox="1"/>
            <p:nvPr/>
          </p:nvSpPr>
          <p:spPr>
            <a:xfrm>
              <a:off x="5275130" y="4106475"/>
              <a:ext cx="339990" cy="231883"/>
            </a:xfrm>
            <a:prstGeom prst="rect">
              <a:avLst/>
            </a:prstGeom>
          </p:spPr>
          <p:txBody>
            <a:bodyPr vert="horz" wrap="square" lIns="0" tIns="17856" rIns="0" bIns="0" rtlCol="0">
              <a:spAutoFit/>
            </a:bodyPr>
            <a:lstStyle/>
            <a:p>
              <a:pPr marL="14285">
                <a:spcBef>
                  <a:spcPts val="140"/>
                </a:spcBef>
              </a:pPr>
              <a:r>
                <a:rPr sz="1013" spc="28" dirty="0">
                  <a:solidFill>
                    <a:srgbClr val="3A3737"/>
                  </a:solidFill>
                  <a:latin typeface="Cambria"/>
                  <a:cs typeface="Cambria"/>
                </a:rPr>
                <a:t>80</a:t>
              </a:r>
              <a:r>
                <a:rPr sz="1013" spc="34" dirty="0">
                  <a:solidFill>
                    <a:srgbClr val="3A3737"/>
                  </a:solidFill>
                  <a:latin typeface="Cambria"/>
                  <a:cs typeface="Cambria"/>
                </a:rPr>
                <a:t>0</a:t>
              </a:r>
              <a:endParaRPr sz="1013">
                <a:latin typeface="Cambria"/>
                <a:cs typeface="Cambria"/>
              </a:endParaRPr>
            </a:p>
          </p:txBody>
        </p:sp>
        <p:sp>
          <p:nvSpPr>
            <p:cNvPr id="73" name="object 73"/>
            <p:cNvSpPr txBox="1"/>
            <p:nvPr/>
          </p:nvSpPr>
          <p:spPr>
            <a:xfrm>
              <a:off x="5137989" y="3185360"/>
              <a:ext cx="477128" cy="231883"/>
            </a:xfrm>
            <a:prstGeom prst="rect">
              <a:avLst/>
            </a:prstGeom>
          </p:spPr>
          <p:txBody>
            <a:bodyPr vert="horz" wrap="square" lIns="0" tIns="17856" rIns="0" bIns="0" rtlCol="0">
              <a:spAutoFit/>
            </a:bodyPr>
            <a:lstStyle/>
            <a:p>
              <a:pPr marL="14285">
                <a:spcBef>
                  <a:spcPts val="140"/>
                </a:spcBef>
              </a:pPr>
              <a:r>
                <a:rPr sz="1013" spc="17" dirty="0">
                  <a:solidFill>
                    <a:srgbClr val="3A3737"/>
                  </a:solidFill>
                  <a:latin typeface="Cambria"/>
                  <a:cs typeface="Cambria"/>
                </a:rPr>
                <a:t>1,0</a:t>
              </a:r>
              <a:r>
                <a:rPr sz="1013" spc="45" dirty="0">
                  <a:solidFill>
                    <a:srgbClr val="3A3737"/>
                  </a:solidFill>
                  <a:latin typeface="Cambria"/>
                  <a:cs typeface="Cambria"/>
                </a:rPr>
                <a:t>0</a:t>
              </a:r>
              <a:r>
                <a:rPr sz="1013" spc="34" dirty="0">
                  <a:solidFill>
                    <a:srgbClr val="3A3737"/>
                  </a:solidFill>
                  <a:latin typeface="Cambria"/>
                  <a:cs typeface="Cambria"/>
                </a:rPr>
                <a:t>0</a:t>
              </a:r>
              <a:endParaRPr sz="1013">
                <a:latin typeface="Cambria"/>
                <a:cs typeface="Cambria"/>
              </a:endParaRPr>
            </a:p>
          </p:txBody>
        </p:sp>
        <p:sp>
          <p:nvSpPr>
            <p:cNvPr id="74" name="object 74"/>
            <p:cNvSpPr txBox="1"/>
            <p:nvPr/>
          </p:nvSpPr>
          <p:spPr>
            <a:xfrm>
              <a:off x="5137989" y="2266531"/>
              <a:ext cx="477128" cy="231883"/>
            </a:xfrm>
            <a:prstGeom prst="rect">
              <a:avLst/>
            </a:prstGeom>
          </p:spPr>
          <p:txBody>
            <a:bodyPr vert="horz" wrap="square" lIns="0" tIns="17856" rIns="0" bIns="0" rtlCol="0">
              <a:spAutoFit/>
            </a:bodyPr>
            <a:lstStyle/>
            <a:p>
              <a:pPr marL="14285">
                <a:spcBef>
                  <a:spcPts val="140"/>
                </a:spcBef>
              </a:pPr>
              <a:r>
                <a:rPr sz="1013" spc="17" dirty="0">
                  <a:solidFill>
                    <a:srgbClr val="3A3737"/>
                  </a:solidFill>
                  <a:latin typeface="Cambria"/>
                  <a:cs typeface="Cambria"/>
                </a:rPr>
                <a:t>1,2</a:t>
              </a:r>
              <a:r>
                <a:rPr sz="1013" spc="45" dirty="0">
                  <a:solidFill>
                    <a:srgbClr val="3A3737"/>
                  </a:solidFill>
                  <a:latin typeface="Cambria"/>
                  <a:cs typeface="Cambria"/>
                </a:rPr>
                <a:t>0</a:t>
              </a:r>
              <a:r>
                <a:rPr sz="1013" spc="34" dirty="0">
                  <a:solidFill>
                    <a:srgbClr val="3A3737"/>
                  </a:solidFill>
                  <a:latin typeface="Cambria"/>
                  <a:cs typeface="Cambria"/>
                </a:rPr>
                <a:t>0</a:t>
              </a:r>
              <a:endParaRPr sz="1013">
                <a:latin typeface="Cambria"/>
                <a:cs typeface="Cambria"/>
              </a:endParaRPr>
            </a:p>
          </p:txBody>
        </p:sp>
        <p:sp>
          <p:nvSpPr>
            <p:cNvPr id="75" name="object 75"/>
            <p:cNvSpPr txBox="1"/>
            <p:nvPr/>
          </p:nvSpPr>
          <p:spPr>
            <a:xfrm>
              <a:off x="5688829" y="8010360"/>
              <a:ext cx="139044" cy="231883"/>
            </a:xfrm>
            <a:prstGeom prst="rect">
              <a:avLst/>
            </a:prstGeom>
          </p:spPr>
          <p:txBody>
            <a:bodyPr vert="horz" wrap="square" lIns="0" tIns="17856" rIns="0" bIns="0" rtlCol="0">
              <a:spAutoFit/>
            </a:bodyPr>
            <a:lstStyle/>
            <a:p>
              <a:pPr marL="14285">
                <a:spcBef>
                  <a:spcPts val="140"/>
                </a:spcBef>
              </a:pPr>
              <a:r>
                <a:rPr sz="1013" spc="34" dirty="0">
                  <a:solidFill>
                    <a:srgbClr val="757070"/>
                  </a:solidFill>
                  <a:latin typeface="Cambria"/>
                  <a:cs typeface="Cambria"/>
                </a:rPr>
                <a:t>0</a:t>
              </a:r>
              <a:endParaRPr sz="1013">
                <a:latin typeface="Cambria"/>
                <a:cs typeface="Cambria"/>
              </a:endParaRPr>
            </a:p>
          </p:txBody>
        </p:sp>
        <p:sp>
          <p:nvSpPr>
            <p:cNvPr id="76" name="object 76"/>
            <p:cNvSpPr txBox="1"/>
            <p:nvPr/>
          </p:nvSpPr>
          <p:spPr>
            <a:xfrm>
              <a:off x="6319721" y="8010359"/>
              <a:ext cx="239994" cy="231883"/>
            </a:xfrm>
            <a:prstGeom prst="rect">
              <a:avLst/>
            </a:prstGeom>
          </p:spPr>
          <p:txBody>
            <a:bodyPr vert="horz" wrap="square" lIns="0" tIns="17856" rIns="0" bIns="0" rtlCol="0">
              <a:spAutoFit/>
            </a:bodyPr>
            <a:lstStyle/>
            <a:p>
              <a:pPr marL="14285">
                <a:spcBef>
                  <a:spcPts val="140"/>
                </a:spcBef>
              </a:pPr>
              <a:r>
                <a:rPr sz="1013" spc="28" dirty="0">
                  <a:solidFill>
                    <a:srgbClr val="757070"/>
                  </a:solidFill>
                  <a:latin typeface="Cambria"/>
                  <a:cs typeface="Cambria"/>
                </a:rPr>
                <a:t>1</a:t>
              </a:r>
              <a:r>
                <a:rPr sz="1013" spc="34" dirty="0">
                  <a:solidFill>
                    <a:srgbClr val="757070"/>
                  </a:solidFill>
                  <a:latin typeface="Cambria"/>
                  <a:cs typeface="Cambria"/>
                </a:rPr>
                <a:t>0</a:t>
              </a:r>
              <a:endParaRPr sz="1013">
                <a:latin typeface="Cambria"/>
                <a:cs typeface="Cambria"/>
              </a:endParaRPr>
            </a:p>
          </p:txBody>
        </p:sp>
        <p:sp>
          <p:nvSpPr>
            <p:cNvPr id="77" name="object 77"/>
            <p:cNvSpPr txBox="1"/>
            <p:nvPr/>
          </p:nvSpPr>
          <p:spPr>
            <a:xfrm>
              <a:off x="7000848" y="8010359"/>
              <a:ext cx="239994" cy="231883"/>
            </a:xfrm>
            <a:prstGeom prst="rect">
              <a:avLst/>
            </a:prstGeom>
          </p:spPr>
          <p:txBody>
            <a:bodyPr vert="horz" wrap="square" lIns="0" tIns="17856" rIns="0" bIns="0" rtlCol="0">
              <a:spAutoFit/>
            </a:bodyPr>
            <a:lstStyle/>
            <a:p>
              <a:pPr marL="14285">
                <a:spcBef>
                  <a:spcPts val="140"/>
                </a:spcBef>
              </a:pPr>
              <a:r>
                <a:rPr sz="1013" spc="28" dirty="0">
                  <a:solidFill>
                    <a:srgbClr val="757070"/>
                  </a:solidFill>
                  <a:latin typeface="Cambria"/>
                  <a:cs typeface="Cambria"/>
                </a:rPr>
                <a:t>2</a:t>
              </a:r>
              <a:r>
                <a:rPr sz="1013" spc="34" dirty="0">
                  <a:solidFill>
                    <a:srgbClr val="757070"/>
                  </a:solidFill>
                  <a:latin typeface="Cambria"/>
                  <a:cs typeface="Cambria"/>
                </a:rPr>
                <a:t>0</a:t>
              </a:r>
              <a:endParaRPr sz="1013">
                <a:latin typeface="Cambria"/>
                <a:cs typeface="Cambria"/>
              </a:endParaRPr>
            </a:p>
          </p:txBody>
        </p:sp>
        <p:sp>
          <p:nvSpPr>
            <p:cNvPr id="78" name="object 78"/>
            <p:cNvSpPr txBox="1"/>
            <p:nvPr/>
          </p:nvSpPr>
          <p:spPr>
            <a:xfrm>
              <a:off x="7681974" y="8010359"/>
              <a:ext cx="239994" cy="231883"/>
            </a:xfrm>
            <a:prstGeom prst="rect">
              <a:avLst/>
            </a:prstGeom>
          </p:spPr>
          <p:txBody>
            <a:bodyPr vert="horz" wrap="square" lIns="0" tIns="17856" rIns="0" bIns="0" rtlCol="0">
              <a:spAutoFit/>
            </a:bodyPr>
            <a:lstStyle/>
            <a:p>
              <a:pPr marL="14285">
                <a:spcBef>
                  <a:spcPts val="140"/>
                </a:spcBef>
              </a:pPr>
              <a:r>
                <a:rPr sz="1013" spc="28" dirty="0">
                  <a:solidFill>
                    <a:srgbClr val="757070"/>
                  </a:solidFill>
                  <a:latin typeface="Cambria"/>
                  <a:cs typeface="Cambria"/>
                </a:rPr>
                <a:t>3</a:t>
              </a:r>
              <a:r>
                <a:rPr sz="1013" spc="34" dirty="0">
                  <a:solidFill>
                    <a:srgbClr val="757070"/>
                  </a:solidFill>
                  <a:latin typeface="Cambria"/>
                  <a:cs typeface="Cambria"/>
                </a:rPr>
                <a:t>0</a:t>
              </a:r>
              <a:endParaRPr sz="1013">
                <a:latin typeface="Cambria"/>
                <a:cs typeface="Cambria"/>
              </a:endParaRPr>
            </a:p>
          </p:txBody>
        </p:sp>
        <p:sp>
          <p:nvSpPr>
            <p:cNvPr id="79" name="object 79"/>
            <p:cNvSpPr txBox="1"/>
            <p:nvPr/>
          </p:nvSpPr>
          <p:spPr>
            <a:xfrm>
              <a:off x="8363098" y="8010359"/>
              <a:ext cx="239994" cy="231883"/>
            </a:xfrm>
            <a:prstGeom prst="rect">
              <a:avLst/>
            </a:prstGeom>
          </p:spPr>
          <p:txBody>
            <a:bodyPr vert="horz" wrap="square" lIns="0" tIns="17856" rIns="0" bIns="0" rtlCol="0">
              <a:spAutoFit/>
            </a:bodyPr>
            <a:lstStyle/>
            <a:p>
              <a:pPr marL="14285">
                <a:spcBef>
                  <a:spcPts val="140"/>
                </a:spcBef>
              </a:pPr>
              <a:r>
                <a:rPr sz="1013" spc="28" dirty="0">
                  <a:solidFill>
                    <a:srgbClr val="757070"/>
                  </a:solidFill>
                  <a:latin typeface="Cambria"/>
                  <a:cs typeface="Cambria"/>
                </a:rPr>
                <a:t>4</a:t>
              </a:r>
              <a:r>
                <a:rPr sz="1013" spc="34" dirty="0">
                  <a:solidFill>
                    <a:srgbClr val="757070"/>
                  </a:solidFill>
                  <a:latin typeface="Cambria"/>
                  <a:cs typeface="Cambria"/>
                </a:rPr>
                <a:t>0</a:t>
              </a:r>
              <a:endParaRPr sz="1013">
                <a:latin typeface="Cambria"/>
                <a:cs typeface="Cambria"/>
              </a:endParaRPr>
            </a:p>
          </p:txBody>
        </p:sp>
        <p:sp>
          <p:nvSpPr>
            <p:cNvPr id="80" name="object 80"/>
            <p:cNvSpPr txBox="1"/>
            <p:nvPr/>
          </p:nvSpPr>
          <p:spPr>
            <a:xfrm>
              <a:off x="9044224" y="8010359"/>
              <a:ext cx="239994" cy="231883"/>
            </a:xfrm>
            <a:prstGeom prst="rect">
              <a:avLst/>
            </a:prstGeom>
          </p:spPr>
          <p:txBody>
            <a:bodyPr vert="horz" wrap="square" lIns="0" tIns="17856" rIns="0" bIns="0" rtlCol="0">
              <a:spAutoFit/>
            </a:bodyPr>
            <a:lstStyle/>
            <a:p>
              <a:pPr marL="14285">
                <a:spcBef>
                  <a:spcPts val="140"/>
                </a:spcBef>
              </a:pPr>
              <a:r>
                <a:rPr sz="1013" spc="28" dirty="0">
                  <a:solidFill>
                    <a:srgbClr val="757070"/>
                  </a:solidFill>
                  <a:latin typeface="Cambria"/>
                  <a:cs typeface="Cambria"/>
                </a:rPr>
                <a:t>5</a:t>
              </a:r>
              <a:r>
                <a:rPr sz="1013" spc="34" dirty="0">
                  <a:solidFill>
                    <a:srgbClr val="757070"/>
                  </a:solidFill>
                  <a:latin typeface="Cambria"/>
                  <a:cs typeface="Cambria"/>
                </a:rPr>
                <a:t>0</a:t>
              </a:r>
              <a:endParaRPr sz="1013">
                <a:latin typeface="Cambria"/>
                <a:cs typeface="Cambria"/>
              </a:endParaRPr>
            </a:p>
          </p:txBody>
        </p:sp>
        <p:sp>
          <p:nvSpPr>
            <p:cNvPr id="81" name="object 81"/>
            <p:cNvSpPr txBox="1"/>
            <p:nvPr/>
          </p:nvSpPr>
          <p:spPr>
            <a:xfrm>
              <a:off x="9725348" y="8010359"/>
              <a:ext cx="241898" cy="231883"/>
            </a:xfrm>
            <a:prstGeom prst="rect">
              <a:avLst/>
            </a:prstGeom>
          </p:spPr>
          <p:txBody>
            <a:bodyPr vert="horz" wrap="square" lIns="0" tIns="17856" rIns="0" bIns="0" rtlCol="0">
              <a:spAutoFit/>
            </a:bodyPr>
            <a:lstStyle/>
            <a:p>
              <a:pPr marL="14285">
                <a:spcBef>
                  <a:spcPts val="140"/>
                </a:spcBef>
              </a:pPr>
              <a:r>
                <a:rPr sz="1013" spc="45" dirty="0">
                  <a:solidFill>
                    <a:srgbClr val="757070"/>
                  </a:solidFill>
                  <a:latin typeface="Cambria"/>
                  <a:cs typeface="Cambria"/>
                </a:rPr>
                <a:t>6</a:t>
              </a:r>
              <a:r>
                <a:rPr sz="1013" spc="34" dirty="0">
                  <a:solidFill>
                    <a:srgbClr val="757070"/>
                  </a:solidFill>
                  <a:latin typeface="Cambria"/>
                  <a:cs typeface="Cambria"/>
                </a:rPr>
                <a:t>0</a:t>
              </a:r>
              <a:endParaRPr sz="1013">
                <a:latin typeface="Cambria"/>
                <a:cs typeface="Cambria"/>
              </a:endParaRPr>
            </a:p>
          </p:txBody>
        </p:sp>
        <p:sp>
          <p:nvSpPr>
            <p:cNvPr id="82" name="object 82"/>
            <p:cNvSpPr txBox="1"/>
            <p:nvPr/>
          </p:nvSpPr>
          <p:spPr>
            <a:xfrm>
              <a:off x="10406474" y="8010359"/>
              <a:ext cx="241898" cy="231883"/>
            </a:xfrm>
            <a:prstGeom prst="rect">
              <a:avLst/>
            </a:prstGeom>
          </p:spPr>
          <p:txBody>
            <a:bodyPr vert="horz" wrap="square" lIns="0" tIns="17856" rIns="0" bIns="0" rtlCol="0">
              <a:spAutoFit/>
            </a:bodyPr>
            <a:lstStyle/>
            <a:p>
              <a:pPr marL="14285">
                <a:spcBef>
                  <a:spcPts val="140"/>
                </a:spcBef>
              </a:pPr>
              <a:r>
                <a:rPr sz="1013" spc="45" dirty="0">
                  <a:solidFill>
                    <a:srgbClr val="757070"/>
                  </a:solidFill>
                  <a:latin typeface="Cambria"/>
                  <a:cs typeface="Cambria"/>
                </a:rPr>
                <a:t>7</a:t>
              </a:r>
              <a:r>
                <a:rPr sz="1013" spc="34" dirty="0">
                  <a:solidFill>
                    <a:srgbClr val="757070"/>
                  </a:solidFill>
                  <a:latin typeface="Cambria"/>
                  <a:cs typeface="Cambria"/>
                </a:rPr>
                <a:t>0</a:t>
              </a:r>
              <a:endParaRPr sz="1013">
                <a:latin typeface="Cambria"/>
                <a:cs typeface="Cambria"/>
              </a:endParaRPr>
            </a:p>
          </p:txBody>
        </p:sp>
        <p:sp>
          <p:nvSpPr>
            <p:cNvPr id="83" name="object 83"/>
            <p:cNvSpPr txBox="1"/>
            <p:nvPr/>
          </p:nvSpPr>
          <p:spPr>
            <a:xfrm>
              <a:off x="11089886" y="8010359"/>
              <a:ext cx="239994" cy="231883"/>
            </a:xfrm>
            <a:prstGeom prst="rect">
              <a:avLst/>
            </a:prstGeom>
          </p:spPr>
          <p:txBody>
            <a:bodyPr vert="horz" wrap="square" lIns="0" tIns="17856" rIns="0" bIns="0" rtlCol="0">
              <a:spAutoFit/>
            </a:bodyPr>
            <a:lstStyle/>
            <a:p>
              <a:pPr marL="14285">
                <a:spcBef>
                  <a:spcPts val="140"/>
                </a:spcBef>
              </a:pPr>
              <a:r>
                <a:rPr sz="1013" spc="28" dirty="0">
                  <a:solidFill>
                    <a:srgbClr val="757070"/>
                  </a:solidFill>
                  <a:latin typeface="Cambria"/>
                  <a:cs typeface="Cambria"/>
                </a:rPr>
                <a:t>8</a:t>
              </a:r>
              <a:r>
                <a:rPr sz="1013" spc="34" dirty="0">
                  <a:solidFill>
                    <a:srgbClr val="757070"/>
                  </a:solidFill>
                  <a:latin typeface="Cambria"/>
                  <a:cs typeface="Cambria"/>
                </a:rPr>
                <a:t>0</a:t>
              </a:r>
              <a:endParaRPr sz="1013">
                <a:latin typeface="Cambria"/>
                <a:cs typeface="Cambria"/>
              </a:endParaRPr>
            </a:p>
          </p:txBody>
        </p:sp>
        <p:sp>
          <p:nvSpPr>
            <p:cNvPr id="84" name="object 84"/>
            <p:cNvSpPr txBox="1"/>
            <p:nvPr/>
          </p:nvSpPr>
          <p:spPr>
            <a:xfrm>
              <a:off x="11771009" y="8010359"/>
              <a:ext cx="239994" cy="231883"/>
            </a:xfrm>
            <a:prstGeom prst="rect">
              <a:avLst/>
            </a:prstGeom>
          </p:spPr>
          <p:txBody>
            <a:bodyPr vert="horz" wrap="square" lIns="0" tIns="17856" rIns="0" bIns="0" rtlCol="0">
              <a:spAutoFit/>
            </a:bodyPr>
            <a:lstStyle/>
            <a:p>
              <a:pPr marL="14285">
                <a:spcBef>
                  <a:spcPts val="140"/>
                </a:spcBef>
              </a:pPr>
              <a:r>
                <a:rPr sz="1013" spc="28" dirty="0">
                  <a:solidFill>
                    <a:srgbClr val="757070"/>
                  </a:solidFill>
                  <a:latin typeface="Cambria"/>
                  <a:cs typeface="Cambria"/>
                </a:rPr>
                <a:t>9</a:t>
              </a:r>
              <a:r>
                <a:rPr sz="1013" spc="34" dirty="0">
                  <a:solidFill>
                    <a:srgbClr val="757070"/>
                  </a:solidFill>
                  <a:latin typeface="Cambria"/>
                  <a:cs typeface="Cambria"/>
                </a:rPr>
                <a:t>0</a:t>
              </a:r>
              <a:endParaRPr sz="1013">
                <a:latin typeface="Cambria"/>
                <a:cs typeface="Cambria"/>
              </a:endParaRPr>
            </a:p>
          </p:txBody>
        </p:sp>
        <p:sp>
          <p:nvSpPr>
            <p:cNvPr id="85" name="object 85"/>
            <p:cNvSpPr txBox="1"/>
            <p:nvPr/>
          </p:nvSpPr>
          <p:spPr>
            <a:xfrm>
              <a:off x="4698840" y="4782881"/>
              <a:ext cx="554013" cy="799977"/>
            </a:xfrm>
            <a:prstGeom prst="rect">
              <a:avLst/>
            </a:prstGeom>
          </p:spPr>
          <p:txBody>
            <a:bodyPr vert="vert270" wrap="square" lIns="0" tIns="7143" rIns="0" bIns="0" rtlCol="0">
              <a:spAutoFit/>
            </a:bodyPr>
            <a:lstStyle/>
            <a:p>
              <a:pPr marL="14285">
                <a:spcBef>
                  <a:spcPts val="56"/>
                </a:spcBef>
              </a:pPr>
              <a:r>
                <a:rPr sz="1350" spc="-11" dirty="0">
                  <a:latin typeface="Cambria"/>
                  <a:cs typeface="Cambria"/>
                </a:rPr>
                <a:t>S</a:t>
              </a:r>
              <a:r>
                <a:rPr sz="1350" spc="5" dirty="0">
                  <a:latin typeface="Cambria"/>
                  <a:cs typeface="Cambria"/>
                </a:rPr>
                <a:t>p</a:t>
              </a:r>
              <a:r>
                <a:rPr sz="1350" spc="-39" dirty="0">
                  <a:latin typeface="Cambria"/>
                  <a:cs typeface="Cambria"/>
                </a:rPr>
                <a:t>r</a:t>
              </a:r>
              <a:r>
                <a:rPr sz="1350" dirty="0">
                  <a:latin typeface="Cambria"/>
                  <a:cs typeface="Cambria"/>
                </a:rPr>
                <a:t>ea</a:t>
              </a:r>
              <a:r>
                <a:rPr sz="1350" spc="-5" dirty="0">
                  <a:latin typeface="Cambria"/>
                  <a:cs typeface="Cambria"/>
                </a:rPr>
                <a:t>d</a:t>
              </a:r>
              <a:r>
                <a:rPr sz="1350" dirty="0">
                  <a:latin typeface="Cambria"/>
                  <a:cs typeface="Cambria"/>
                </a:rPr>
                <a:t>s</a:t>
              </a:r>
              <a:endParaRPr sz="1350">
                <a:latin typeface="Cambria"/>
                <a:cs typeface="Cambria"/>
              </a:endParaRPr>
            </a:p>
          </p:txBody>
        </p:sp>
        <p:sp>
          <p:nvSpPr>
            <p:cNvPr id="86" name="object 86"/>
            <p:cNvSpPr txBox="1"/>
            <p:nvPr/>
          </p:nvSpPr>
          <p:spPr>
            <a:xfrm>
              <a:off x="8107042" y="8412783"/>
              <a:ext cx="580935" cy="289591"/>
            </a:xfrm>
            <a:prstGeom prst="rect">
              <a:avLst/>
            </a:prstGeom>
          </p:spPr>
          <p:txBody>
            <a:bodyPr vert="horz" wrap="square" lIns="0" tIns="17856" rIns="0" bIns="0" rtlCol="0">
              <a:spAutoFit/>
            </a:bodyPr>
            <a:lstStyle/>
            <a:p>
              <a:pPr marL="14285">
                <a:spcBef>
                  <a:spcPts val="140"/>
                </a:spcBef>
              </a:pPr>
              <a:r>
                <a:rPr sz="1294" spc="28" dirty="0">
                  <a:solidFill>
                    <a:srgbClr val="3A3737"/>
                  </a:solidFill>
                  <a:latin typeface="Cambria"/>
                  <a:cs typeface="Cambria"/>
                </a:rPr>
                <a:t>S</a:t>
              </a:r>
              <a:r>
                <a:rPr sz="1294" spc="34" dirty="0">
                  <a:solidFill>
                    <a:srgbClr val="3A3737"/>
                  </a:solidFill>
                  <a:latin typeface="Cambria"/>
                  <a:cs typeface="Cambria"/>
                </a:rPr>
                <a:t>co</a:t>
              </a:r>
              <a:r>
                <a:rPr sz="1294" spc="-11" dirty="0">
                  <a:solidFill>
                    <a:srgbClr val="3A3737"/>
                  </a:solidFill>
                  <a:latin typeface="Cambria"/>
                  <a:cs typeface="Cambria"/>
                </a:rPr>
                <a:t>r</a:t>
              </a:r>
              <a:r>
                <a:rPr sz="1294" spc="34" dirty="0">
                  <a:solidFill>
                    <a:srgbClr val="3A3737"/>
                  </a:solidFill>
                  <a:latin typeface="Cambria"/>
                  <a:cs typeface="Cambria"/>
                </a:rPr>
                <a:t>e</a:t>
              </a:r>
              <a:endParaRPr sz="1294">
                <a:latin typeface="Cambria"/>
                <a:cs typeface="Cambria"/>
              </a:endParaRPr>
            </a:p>
          </p:txBody>
        </p:sp>
      </p:grpSp>
      <p:sp>
        <p:nvSpPr>
          <p:cNvPr id="87" name="object 87"/>
          <p:cNvSpPr txBox="1"/>
          <p:nvPr/>
        </p:nvSpPr>
        <p:spPr>
          <a:xfrm>
            <a:off x="10495379" y="9341316"/>
            <a:ext cx="526830" cy="118299"/>
          </a:xfrm>
          <a:prstGeom prst="rect">
            <a:avLst/>
          </a:prstGeom>
        </p:spPr>
        <p:txBody>
          <a:bodyPr vert="horz" wrap="square" lIns="0" tIns="14285" rIns="0" bIns="0" rtlCol="0">
            <a:spAutoFit/>
          </a:bodyPr>
          <a:lstStyle/>
          <a:p>
            <a:pPr marL="14285">
              <a:spcBef>
                <a:spcPts val="113"/>
              </a:spcBef>
            </a:pPr>
            <a:r>
              <a:rPr sz="675" spc="-5" dirty="0">
                <a:latin typeface="Cambria"/>
                <a:cs typeface="Cambria"/>
              </a:rPr>
              <a:t>001AD6FD</a:t>
            </a:r>
            <a:endParaRPr sz="675" dirty="0">
              <a:latin typeface="Cambria"/>
              <a:cs typeface="Cambria"/>
            </a:endParaRPr>
          </a:p>
        </p:txBody>
      </p:sp>
      <p:sp>
        <p:nvSpPr>
          <p:cNvPr id="88" name="object 88"/>
          <p:cNvSpPr txBox="1"/>
          <p:nvPr/>
        </p:nvSpPr>
        <p:spPr>
          <a:xfrm>
            <a:off x="13076819" y="9273160"/>
            <a:ext cx="186418" cy="186828"/>
          </a:xfrm>
          <a:prstGeom prst="rect">
            <a:avLst/>
          </a:prstGeom>
        </p:spPr>
        <p:txBody>
          <a:bodyPr vert="horz" wrap="square" lIns="0" tIns="13571" rIns="0" bIns="0" rtlCol="0">
            <a:spAutoFit/>
          </a:bodyPr>
          <a:lstStyle/>
          <a:p>
            <a:pPr marL="14285">
              <a:spcBef>
                <a:spcPts val="107"/>
              </a:spcBef>
            </a:pPr>
            <a:r>
              <a:rPr sz="1125" spc="-5" dirty="0">
                <a:latin typeface="Cambria"/>
                <a:cs typeface="Cambria"/>
              </a:rPr>
              <a:t>15</a:t>
            </a:r>
            <a:endParaRPr sz="1125" dirty="0">
              <a:latin typeface="Cambria"/>
              <a:cs typeface="Cambri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Title 204">
            <a:extLst>
              <a:ext uri="{FF2B5EF4-FFF2-40B4-BE49-F238E27FC236}">
                <a16:creationId xmlns:a16="http://schemas.microsoft.com/office/drawing/2014/main" id="{E207BFDD-F04F-4DC3-9DED-0A78A2201BE8}"/>
              </a:ext>
            </a:extLst>
          </p:cNvPr>
          <p:cNvSpPr>
            <a:spLocks noGrp="1"/>
          </p:cNvSpPr>
          <p:nvPr>
            <p:ph type="title"/>
          </p:nvPr>
        </p:nvSpPr>
        <p:spPr/>
        <p:txBody>
          <a:bodyPr/>
          <a:lstStyle/>
          <a:p>
            <a:r>
              <a:rPr lang="en-US" spc="-17" dirty="0"/>
              <a:t>Why</a:t>
            </a:r>
            <a:r>
              <a:rPr lang="en-US" spc="-34" dirty="0"/>
              <a:t> </a:t>
            </a:r>
            <a:r>
              <a:rPr lang="en-US" spc="-17" dirty="0"/>
              <a:t>Invest</a:t>
            </a:r>
            <a:r>
              <a:rPr lang="en-US" spc="-5" dirty="0"/>
              <a:t> In</a:t>
            </a:r>
            <a:r>
              <a:rPr lang="en-US" spc="-23" dirty="0"/>
              <a:t> </a:t>
            </a:r>
            <a:r>
              <a:rPr lang="en-US" spc="-5" dirty="0"/>
              <a:t>Emerging</a:t>
            </a:r>
            <a:r>
              <a:rPr lang="en-US" spc="-34" dirty="0"/>
              <a:t> </a:t>
            </a:r>
            <a:r>
              <a:rPr lang="en-US" spc="-11" dirty="0"/>
              <a:t>Markets</a:t>
            </a:r>
            <a:r>
              <a:rPr lang="en-US" spc="-34" dirty="0"/>
              <a:t> </a:t>
            </a:r>
            <a:r>
              <a:rPr lang="en-US" spc="-5" dirty="0"/>
              <a:t>Debt?</a:t>
            </a:r>
            <a:endParaRPr lang="en-US" dirty="0"/>
          </a:p>
        </p:txBody>
      </p:sp>
      <p:sp>
        <p:nvSpPr>
          <p:cNvPr id="206" name="Text Placeholder 205">
            <a:extLst>
              <a:ext uri="{FF2B5EF4-FFF2-40B4-BE49-F238E27FC236}">
                <a16:creationId xmlns:a16="http://schemas.microsoft.com/office/drawing/2014/main" id="{5A412CD5-9013-48D1-8F20-0490F80BF1F0}"/>
              </a:ext>
            </a:extLst>
          </p:cNvPr>
          <p:cNvSpPr>
            <a:spLocks noGrp="1"/>
          </p:cNvSpPr>
          <p:nvPr>
            <p:ph type="body" sz="quarter" idx="10"/>
          </p:nvPr>
        </p:nvSpPr>
        <p:spPr/>
        <p:txBody>
          <a:bodyPr/>
          <a:lstStyle/>
          <a:p>
            <a:pPr marL="14285">
              <a:lnSpc>
                <a:spcPts val="1052"/>
              </a:lnSpc>
              <a:spcBef>
                <a:spcPts val="113"/>
              </a:spcBef>
            </a:pPr>
            <a:r>
              <a:rPr lang="en-US" dirty="0">
                <a:latin typeface="Cambria"/>
                <a:cs typeface="Cambria"/>
              </a:rPr>
              <a:t>As</a:t>
            </a:r>
            <a:r>
              <a:rPr lang="en-US" spc="-23" dirty="0">
                <a:latin typeface="Cambria"/>
                <a:cs typeface="Cambria"/>
              </a:rPr>
              <a:t> </a:t>
            </a:r>
            <a:r>
              <a:rPr lang="en-US" dirty="0">
                <a:latin typeface="Cambria"/>
                <a:cs typeface="Cambria"/>
              </a:rPr>
              <a:t>of</a:t>
            </a:r>
            <a:r>
              <a:rPr lang="en-US" spc="-28" dirty="0">
                <a:latin typeface="Cambria"/>
                <a:cs typeface="Cambria"/>
              </a:rPr>
              <a:t> </a:t>
            </a:r>
            <a:r>
              <a:rPr lang="en-US" dirty="0">
                <a:latin typeface="Cambria"/>
                <a:cs typeface="Cambria"/>
              </a:rPr>
              <a:t>July</a:t>
            </a:r>
            <a:r>
              <a:rPr lang="en-US" spc="-34" dirty="0">
                <a:latin typeface="Cambria"/>
                <a:cs typeface="Cambria"/>
              </a:rPr>
              <a:t> </a:t>
            </a:r>
            <a:r>
              <a:rPr lang="en-US" spc="-5" dirty="0">
                <a:latin typeface="Cambria"/>
                <a:cs typeface="Cambria"/>
              </a:rPr>
              <a:t>30,</a:t>
            </a:r>
            <a:r>
              <a:rPr lang="en-US" spc="-34" dirty="0">
                <a:latin typeface="Cambria"/>
                <a:cs typeface="Cambria"/>
              </a:rPr>
              <a:t> </a:t>
            </a:r>
            <a:r>
              <a:rPr lang="en-US" spc="-5" dirty="0">
                <a:latin typeface="Cambria"/>
                <a:cs typeface="Cambria"/>
              </a:rPr>
              <a:t>2022.</a:t>
            </a:r>
            <a:endParaRPr lang="en-US" dirty="0">
              <a:latin typeface="Cambria"/>
              <a:cs typeface="Cambria"/>
            </a:endParaRPr>
          </a:p>
          <a:p>
            <a:r>
              <a:rPr lang="en-US" dirty="0">
                <a:latin typeface="Cambria"/>
                <a:cs typeface="Cambria"/>
              </a:rPr>
              <a:t>Source:</a:t>
            </a:r>
            <a:r>
              <a:rPr lang="en-US" spc="-50" dirty="0">
                <a:latin typeface="Cambria"/>
                <a:cs typeface="Cambria"/>
              </a:rPr>
              <a:t> </a:t>
            </a:r>
            <a:r>
              <a:rPr lang="en-US" dirty="0">
                <a:latin typeface="Cambria"/>
                <a:cs typeface="Cambria"/>
              </a:rPr>
              <a:t>Oxford</a:t>
            </a:r>
            <a:r>
              <a:rPr lang="en-US" spc="-34" dirty="0">
                <a:latin typeface="Cambria"/>
                <a:cs typeface="Cambria"/>
              </a:rPr>
              <a:t> </a:t>
            </a:r>
            <a:r>
              <a:rPr lang="en-US" dirty="0">
                <a:latin typeface="Cambria"/>
                <a:cs typeface="Cambria"/>
              </a:rPr>
              <a:t>Economics,</a:t>
            </a:r>
            <a:r>
              <a:rPr lang="en-US" spc="-45" dirty="0">
                <a:latin typeface="Cambria"/>
                <a:cs typeface="Cambria"/>
              </a:rPr>
              <a:t> </a:t>
            </a:r>
            <a:r>
              <a:rPr lang="en-US" dirty="0">
                <a:latin typeface="Cambria"/>
                <a:cs typeface="Cambria"/>
              </a:rPr>
              <a:t>J.P.</a:t>
            </a:r>
            <a:r>
              <a:rPr lang="en-US" spc="-28" dirty="0">
                <a:latin typeface="Cambria"/>
                <a:cs typeface="Cambria"/>
              </a:rPr>
              <a:t> </a:t>
            </a:r>
            <a:r>
              <a:rPr lang="en-US" dirty="0">
                <a:latin typeface="Cambria"/>
                <a:cs typeface="Cambria"/>
              </a:rPr>
              <a:t>Morgan,</a:t>
            </a:r>
            <a:r>
              <a:rPr lang="en-US" spc="-39" dirty="0">
                <a:latin typeface="Cambria"/>
                <a:cs typeface="Cambria"/>
              </a:rPr>
              <a:t> </a:t>
            </a:r>
            <a:r>
              <a:rPr lang="en-US" dirty="0">
                <a:latin typeface="Cambria"/>
                <a:cs typeface="Cambria"/>
              </a:rPr>
              <a:t>William</a:t>
            </a:r>
            <a:r>
              <a:rPr lang="en-US" spc="-45" dirty="0">
                <a:latin typeface="Cambria"/>
                <a:cs typeface="Cambria"/>
              </a:rPr>
              <a:t> </a:t>
            </a:r>
            <a:r>
              <a:rPr lang="en-US" dirty="0">
                <a:latin typeface="Cambria"/>
                <a:cs typeface="Cambria"/>
              </a:rPr>
              <a:t>Blair.</a:t>
            </a:r>
            <a:endParaRPr lang="en-US" dirty="0"/>
          </a:p>
        </p:txBody>
      </p:sp>
      <p:sp>
        <p:nvSpPr>
          <p:cNvPr id="202" name="Text Placeholder 201">
            <a:extLst>
              <a:ext uri="{FF2B5EF4-FFF2-40B4-BE49-F238E27FC236}">
                <a16:creationId xmlns:a16="http://schemas.microsoft.com/office/drawing/2014/main" id="{91D87BFC-D59A-43A5-BD7F-537A0C82988F}"/>
              </a:ext>
            </a:extLst>
          </p:cNvPr>
          <p:cNvSpPr>
            <a:spLocks noGrp="1"/>
          </p:cNvSpPr>
          <p:nvPr>
            <p:ph type="body" sz="quarter" idx="11"/>
          </p:nvPr>
        </p:nvSpPr>
        <p:spPr>
          <a:xfrm>
            <a:off x="801532" y="2101271"/>
            <a:ext cx="12227159" cy="346239"/>
          </a:xfrm>
        </p:spPr>
        <p:txBody>
          <a:bodyPr/>
          <a:lstStyle/>
          <a:p>
            <a:pPr marL="14285">
              <a:spcBef>
                <a:spcPts val="286"/>
              </a:spcBef>
            </a:pPr>
            <a:r>
              <a:rPr lang="en-US" spc="-11" dirty="0"/>
              <a:t>Improving</a:t>
            </a:r>
            <a:r>
              <a:rPr lang="en-US" spc="11" dirty="0"/>
              <a:t> </a:t>
            </a:r>
            <a:r>
              <a:rPr lang="en-US" spc="-11" dirty="0"/>
              <a:t>Growth</a:t>
            </a:r>
            <a:r>
              <a:rPr lang="en-US" spc="5" dirty="0"/>
              <a:t> </a:t>
            </a:r>
            <a:r>
              <a:rPr lang="en-US" spc="-5" dirty="0"/>
              <a:t>Stabilizes</a:t>
            </a:r>
            <a:r>
              <a:rPr lang="en-US" spc="23" dirty="0"/>
              <a:t> </a:t>
            </a:r>
            <a:r>
              <a:rPr lang="en-US" spc="-11" dirty="0"/>
              <a:t>Credit</a:t>
            </a:r>
            <a:r>
              <a:rPr lang="en-US" spc="-17" dirty="0"/>
              <a:t> </a:t>
            </a:r>
            <a:r>
              <a:rPr lang="en-US" spc="-5" dirty="0"/>
              <a:t>Metrics</a:t>
            </a:r>
            <a:endParaRPr lang="en-US" dirty="0"/>
          </a:p>
        </p:txBody>
      </p:sp>
      <p:sp>
        <p:nvSpPr>
          <p:cNvPr id="199" name="object 199"/>
          <p:cNvSpPr txBox="1"/>
          <p:nvPr/>
        </p:nvSpPr>
        <p:spPr>
          <a:xfrm>
            <a:off x="10608360" y="9257053"/>
            <a:ext cx="442834" cy="118299"/>
          </a:xfrm>
          <a:prstGeom prst="rect">
            <a:avLst/>
          </a:prstGeom>
        </p:spPr>
        <p:txBody>
          <a:bodyPr vert="horz" wrap="square" lIns="0" tIns="14285" rIns="0" bIns="0" rtlCol="0">
            <a:spAutoFit/>
          </a:bodyPr>
          <a:lstStyle/>
          <a:p>
            <a:pPr marL="14285">
              <a:spcBef>
                <a:spcPts val="113"/>
              </a:spcBef>
            </a:pPr>
            <a:r>
              <a:rPr sz="675" spc="-5" dirty="0">
                <a:latin typeface="Cambria"/>
                <a:cs typeface="Cambria"/>
              </a:rPr>
              <a:t>001D872E</a:t>
            </a:r>
            <a:endParaRPr sz="675" dirty="0">
              <a:latin typeface="Cambria"/>
              <a:cs typeface="Cambria"/>
            </a:endParaRPr>
          </a:p>
        </p:txBody>
      </p:sp>
      <p:sp>
        <p:nvSpPr>
          <p:cNvPr id="200" name="object 200"/>
          <p:cNvSpPr txBox="1"/>
          <p:nvPr/>
        </p:nvSpPr>
        <p:spPr>
          <a:xfrm>
            <a:off x="13189800" y="9188897"/>
            <a:ext cx="186418" cy="186828"/>
          </a:xfrm>
          <a:prstGeom prst="rect">
            <a:avLst/>
          </a:prstGeom>
        </p:spPr>
        <p:txBody>
          <a:bodyPr vert="horz" wrap="square" lIns="0" tIns="13571" rIns="0" bIns="0" rtlCol="0">
            <a:spAutoFit/>
          </a:bodyPr>
          <a:lstStyle/>
          <a:p>
            <a:pPr marL="14285">
              <a:spcBef>
                <a:spcPts val="107"/>
              </a:spcBef>
            </a:pPr>
            <a:r>
              <a:rPr sz="1125" spc="-5" dirty="0">
                <a:latin typeface="Cambria"/>
                <a:cs typeface="Cambria"/>
              </a:rPr>
              <a:t>16</a:t>
            </a:r>
            <a:endParaRPr sz="1125" dirty="0">
              <a:latin typeface="Cambria"/>
              <a:cs typeface="Cambria"/>
            </a:endParaRPr>
          </a:p>
        </p:txBody>
      </p:sp>
      <p:sp>
        <p:nvSpPr>
          <p:cNvPr id="207" name="TextBox 206">
            <a:extLst>
              <a:ext uri="{FF2B5EF4-FFF2-40B4-BE49-F238E27FC236}">
                <a16:creationId xmlns:a16="http://schemas.microsoft.com/office/drawing/2014/main" id="{2ED0A7E9-82F0-4CE5-81DC-66DD28B297AA}"/>
              </a:ext>
            </a:extLst>
          </p:cNvPr>
          <p:cNvSpPr txBox="1"/>
          <p:nvPr/>
        </p:nvSpPr>
        <p:spPr>
          <a:xfrm>
            <a:off x="11936217" y="2824478"/>
            <a:ext cx="985056" cy="323165"/>
          </a:xfrm>
          <a:prstGeom prst="rect">
            <a:avLst/>
          </a:prstGeom>
          <a:noFill/>
        </p:spPr>
        <p:txBody>
          <a:bodyPr wrap="square" lIns="0" tIns="0" rIns="0" bIns="0" rtlCol="0">
            <a:spAutoFit/>
          </a:bodyPr>
          <a:lstStyle/>
          <a:p>
            <a:pPr lvl="0">
              <a:buClr>
                <a:schemeClr val="accent3"/>
              </a:buClr>
              <a:defRPr/>
            </a:pPr>
            <a:r>
              <a:rPr lang="en-US" sz="1050" dirty="0">
                <a:solidFill>
                  <a:srgbClr val="C7DEEA"/>
                </a:solidFill>
                <a:sym typeface="Wingdings" panose="05000000000000000000" pitchFamily="2" charset="2"/>
              </a:rPr>
              <a:t></a:t>
            </a:r>
            <a:r>
              <a:rPr lang="en-US" sz="1050" dirty="0">
                <a:solidFill>
                  <a:srgbClr val="000000"/>
                </a:solidFill>
                <a:sym typeface="Wingdings" panose="05000000000000000000" pitchFamily="2" charset="2"/>
              </a:rPr>
              <a:t> </a:t>
            </a:r>
            <a:r>
              <a:rPr lang="en-US" sz="1050" dirty="0"/>
              <a:t>2020</a:t>
            </a:r>
            <a:r>
              <a:rPr lang="en-US" sz="1050" dirty="0">
                <a:solidFill>
                  <a:schemeClr val="tx2"/>
                </a:solidFill>
              </a:rPr>
              <a:t>    </a:t>
            </a:r>
            <a:r>
              <a:rPr lang="en-US" sz="1050" dirty="0">
                <a:solidFill>
                  <a:srgbClr val="8193DB"/>
                </a:solidFill>
                <a:sym typeface="Wingdings" panose="05000000000000000000" pitchFamily="2" charset="2"/>
              </a:rPr>
              <a:t></a:t>
            </a:r>
            <a:r>
              <a:rPr lang="en-US" sz="1050" dirty="0">
                <a:solidFill>
                  <a:srgbClr val="000000"/>
                </a:solidFill>
                <a:sym typeface="Wingdings" panose="05000000000000000000" pitchFamily="2" charset="2"/>
              </a:rPr>
              <a:t> </a:t>
            </a:r>
            <a:r>
              <a:rPr lang="en-US" sz="1050" dirty="0"/>
              <a:t>2021</a:t>
            </a:r>
            <a:r>
              <a:rPr lang="en-US" sz="1050" dirty="0">
                <a:solidFill>
                  <a:schemeClr val="tx2"/>
                </a:solidFill>
              </a:rPr>
              <a:t>     </a:t>
            </a:r>
            <a:r>
              <a:rPr lang="en-US" sz="1050" dirty="0">
                <a:solidFill>
                  <a:srgbClr val="008566"/>
                </a:solidFill>
                <a:sym typeface="Wingdings" panose="05000000000000000000" pitchFamily="2" charset="2"/>
              </a:rPr>
              <a:t></a:t>
            </a:r>
            <a:r>
              <a:rPr lang="en-US" sz="1050" dirty="0">
                <a:solidFill>
                  <a:srgbClr val="000000"/>
                </a:solidFill>
                <a:sym typeface="Wingdings" panose="05000000000000000000" pitchFamily="2" charset="2"/>
              </a:rPr>
              <a:t> </a:t>
            </a:r>
            <a:r>
              <a:rPr lang="en-US" sz="1050" dirty="0"/>
              <a:t>2022</a:t>
            </a:r>
            <a:r>
              <a:rPr lang="en-US" sz="1050" dirty="0">
                <a:solidFill>
                  <a:schemeClr val="tx2"/>
                </a:solidFill>
              </a:rPr>
              <a:t>    </a:t>
            </a:r>
            <a:r>
              <a:rPr lang="en-US" sz="1050" dirty="0">
                <a:solidFill>
                  <a:schemeClr val="bg1">
                    <a:lumMod val="75000"/>
                  </a:schemeClr>
                </a:solidFill>
                <a:sym typeface="Wingdings" panose="05000000000000000000" pitchFamily="2" charset="2"/>
              </a:rPr>
              <a:t></a:t>
            </a:r>
            <a:r>
              <a:rPr lang="en-US" sz="1050" dirty="0">
                <a:solidFill>
                  <a:srgbClr val="000000"/>
                </a:solidFill>
                <a:sym typeface="Wingdings" panose="05000000000000000000" pitchFamily="2" charset="2"/>
              </a:rPr>
              <a:t> </a:t>
            </a:r>
            <a:r>
              <a:rPr lang="en-US" sz="1050" dirty="0"/>
              <a:t>2023  </a:t>
            </a:r>
            <a:r>
              <a:rPr lang="en-US" sz="1050" dirty="0">
                <a:solidFill>
                  <a:schemeClr val="bg2">
                    <a:lumMod val="50000"/>
                  </a:schemeClr>
                </a:solidFill>
              </a:rPr>
              <a:t> </a:t>
            </a:r>
            <a:r>
              <a:rPr lang="en-US" sz="1050" dirty="0">
                <a:solidFill>
                  <a:schemeClr val="tx2"/>
                </a:solidFill>
              </a:rPr>
              <a:t>    </a:t>
            </a:r>
          </a:p>
        </p:txBody>
      </p:sp>
      <p:sp>
        <p:nvSpPr>
          <p:cNvPr id="216" name="TextBox 215">
            <a:extLst>
              <a:ext uri="{FF2B5EF4-FFF2-40B4-BE49-F238E27FC236}">
                <a16:creationId xmlns:a16="http://schemas.microsoft.com/office/drawing/2014/main" id="{8FEE5281-C77C-4F42-AC7C-385DDE2E05E9}"/>
              </a:ext>
            </a:extLst>
          </p:cNvPr>
          <p:cNvSpPr txBox="1"/>
          <p:nvPr/>
        </p:nvSpPr>
        <p:spPr>
          <a:xfrm>
            <a:off x="6388340" y="2480206"/>
            <a:ext cx="3052559" cy="276999"/>
          </a:xfrm>
          <a:prstGeom prst="rect">
            <a:avLst/>
          </a:prstGeom>
          <a:noFill/>
        </p:spPr>
        <p:txBody>
          <a:bodyPr wrap="square" lIns="0" tIns="0" rIns="0" bIns="0" rtlCol="0">
            <a:spAutoFit/>
          </a:bodyPr>
          <a:lstStyle/>
          <a:p>
            <a:pPr defTabSz="685623"/>
            <a:r>
              <a:rPr lang="en-US" sz="1800" dirty="0">
                <a:solidFill>
                  <a:srgbClr val="007AC9"/>
                </a:solidFill>
                <a:latin typeface="Cambria"/>
              </a:rPr>
              <a:t>Fiscal Deficit</a:t>
            </a:r>
          </a:p>
        </p:txBody>
      </p:sp>
      <p:sp>
        <p:nvSpPr>
          <p:cNvPr id="217" name="TextBox 216">
            <a:extLst>
              <a:ext uri="{FF2B5EF4-FFF2-40B4-BE49-F238E27FC236}">
                <a16:creationId xmlns:a16="http://schemas.microsoft.com/office/drawing/2014/main" id="{3F5A34A1-2329-4D26-A414-C1DA5104253D}"/>
              </a:ext>
            </a:extLst>
          </p:cNvPr>
          <p:cNvSpPr txBox="1"/>
          <p:nvPr/>
        </p:nvSpPr>
        <p:spPr>
          <a:xfrm>
            <a:off x="6388340" y="5232522"/>
            <a:ext cx="4477578" cy="276999"/>
          </a:xfrm>
          <a:prstGeom prst="rect">
            <a:avLst/>
          </a:prstGeom>
          <a:noFill/>
        </p:spPr>
        <p:txBody>
          <a:bodyPr wrap="square" lIns="0" tIns="0" rIns="0" bIns="0" rtlCol="0">
            <a:spAutoFit/>
          </a:bodyPr>
          <a:lstStyle/>
          <a:p>
            <a:pPr defTabSz="685623"/>
            <a:r>
              <a:rPr lang="en-US" sz="1800" dirty="0">
                <a:solidFill>
                  <a:srgbClr val="007AC9"/>
                </a:solidFill>
                <a:latin typeface="Cambria"/>
              </a:rPr>
              <a:t>Debt/GDP</a:t>
            </a:r>
          </a:p>
        </p:txBody>
      </p:sp>
      <p:sp>
        <p:nvSpPr>
          <p:cNvPr id="218" name="TextBox 217">
            <a:extLst>
              <a:ext uri="{FF2B5EF4-FFF2-40B4-BE49-F238E27FC236}">
                <a16:creationId xmlns:a16="http://schemas.microsoft.com/office/drawing/2014/main" id="{949C2E04-8333-44FA-98CD-C41DE9BDDB0F}"/>
              </a:ext>
            </a:extLst>
          </p:cNvPr>
          <p:cNvSpPr txBox="1"/>
          <p:nvPr/>
        </p:nvSpPr>
        <p:spPr>
          <a:xfrm>
            <a:off x="801531" y="2480206"/>
            <a:ext cx="3953234" cy="276999"/>
          </a:xfrm>
          <a:prstGeom prst="rect">
            <a:avLst/>
          </a:prstGeom>
          <a:noFill/>
        </p:spPr>
        <p:txBody>
          <a:bodyPr wrap="square" lIns="0" tIns="0" rIns="0" bIns="0" rtlCol="0">
            <a:spAutoFit/>
          </a:bodyPr>
          <a:lstStyle/>
          <a:p>
            <a:pPr defTabSz="685623"/>
            <a:r>
              <a:rPr lang="en-US" sz="1800" dirty="0">
                <a:solidFill>
                  <a:srgbClr val="007AC9"/>
                </a:solidFill>
                <a:latin typeface="Cambria"/>
              </a:rPr>
              <a:t>GDP Growth</a:t>
            </a:r>
          </a:p>
        </p:txBody>
      </p:sp>
      <p:sp>
        <p:nvSpPr>
          <p:cNvPr id="219" name="TextBox 218">
            <a:extLst>
              <a:ext uri="{FF2B5EF4-FFF2-40B4-BE49-F238E27FC236}">
                <a16:creationId xmlns:a16="http://schemas.microsoft.com/office/drawing/2014/main" id="{AC7784DF-FB94-493D-8532-1B13EC28A34D}"/>
              </a:ext>
            </a:extLst>
          </p:cNvPr>
          <p:cNvSpPr txBox="1"/>
          <p:nvPr/>
        </p:nvSpPr>
        <p:spPr>
          <a:xfrm>
            <a:off x="801531" y="5232522"/>
            <a:ext cx="3926844" cy="276999"/>
          </a:xfrm>
          <a:prstGeom prst="rect">
            <a:avLst/>
          </a:prstGeom>
          <a:noFill/>
        </p:spPr>
        <p:txBody>
          <a:bodyPr wrap="square" lIns="0" tIns="0" rIns="0" bIns="0" rtlCol="0">
            <a:spAutoFit/>
          </a:bodyPr>
          <a:lstStyle/>
          <a:p>
            <a:pPr defTabSz="685623"/>
            <a:r>
              <a:rPr lang="en-US" sz="1800" dirty="0">
                <a:solidFill>
                  <a:srgbClr val="007AC9"/>
                </a:solidFill>
                <a:latin typeface="Cambria"/>
              </a:rPr>
              <a:t>Basic Balance</a:t>
            </a:r>
          </a:p>
        </p:txBody>
      </p:sp>
      <p:pic>
        <p:nvPicPr>
          <p:cNvPr id="220" name="Picture 219">
            <a:extLst>
              <a:ext uri="{FF2B5EF4-FFF2-40B4-BE49-F238E27FC236}">
                <a16:creationId xmlns:a16="http://schemas.microsoft.com/office/drawing/2014/main" id="{E67FFF39-6739-44AB-AB44-44200C8294A8}"/>
              </a:ext>
            </a:extLst>
          </p:cNvPr>
          <p:cNvPicPr preferRelativeResize="0">
            <a:picLocks/>
          </p:cNvPicPr>
          <p:nvPr>
            <p:custDataLst>
              <p:tags r:id="rId1"/>
            </p:custDataLst>
          </p:nvPr>
        </p:nvPicPr>
        <p:blipFill>
          <a:blip r:embed="rId6"/>
          <a:stretch>
            <a:fillRect/>
          </a:stretch>
        </p:blipFill>
        <p:spPr>
          <a:xfrm>
            <a:off x="714252" y="2744505"/>
            <a:ext cx="5143351" cy="2312407"/>
          </a:xfrm>
          <a:prstGeom prst="rect">
            <a:avLst/>
          </a:prstGeom>
        </p:spPr>
      </p:pic>
      <p:pic>
        <p:nvPicPr>
          <p:cNvPr id="221" name="Picture 220">
            <a:extLst>
              <a:ext uri="{FF2B5EF4-FFF2-40B4-BE49-F238E27FC236}">
                <a16:creationId xmlns:a16="http://schemas.microsoft.com/office/drawing/2014/main" id="{ADE49F28-2B6E-443A-8336-18FF8041A360}"/>
              </a:ext>
            </a:extLst>
          </p:cNvPr>
          <p:cNvPicPr preferRelativeResize="0">
            <a:picLocks/>
          </p:cNvPicPr>
          <p:nvPr>
            <p:custDataLst>
              <p:tags r:id="rId2"/>
            </p:custDataLst>
          </p:nvPr>
        </p:nvPicPr>
        <p:blipFill>
          <a:blip r:embed="rId7"/>
          <a:stretch>
            <a:fillRect/>
          </a:stretch>
        </p:blipFill>
        <p:spPr>
          <a:xfrm>
            <a:off x="6297332" y="2744505"/>
            <a:ext cx="5143351" cy="2339315"/>
          </a:xfrm>
          <a:prstGeom prst="rect">
            <a:avLst/>
          </a:prstGeom>
        </p:spPr>
      </p:pic>
      <p:pic>
        <p:nvPicPr>
          <p:cNvPr id="2" name="Picture 1">
            <a:extLst>
              <a:ext uri="{FF2B5EF4-FFF2-40B4-BE49-F238E27FC236}">
                <a16:creationId xmlns:a16="http://schemas.microsoft.com/office/drawing/2014/main" id="{F397491A-E22F-4131-A553-3DBDC600D413}"/>
              </a:ext>
            </a:extLst>
          </p:cNvPr>
          <p:cNvPicPr preferRelativeResize="0">
            <a:picLocks/>
          </p:cNvPicPr>
          <p:nvPr>
            <p:custDataLst>
              <p:tags r:id="rId3"/>
            </p:custDataLst>
          </p:nvPr>
        </p:nvPicPr>
        <p:blipFill>
          <a:blip r:embed="rId8"/>
          <a:stretch>
            <a:fillRect/>
          </a:stretch>
        </p:blipFill>
        <p:spPr>
          <a:xfrm>
            <a:off x="714251" y="5522271"/>
            <a:ext cx="5143351" cy="2113216"/>
          </a:xfrm>
          <a:prstGeom prst="rect">
            <a:avLst/>
          </a:prstGeom>
        </p:spPr>
      </p:pic>
      <p:pic>
        <p:nvPicPr>
          <p:cNvPr id="223" name="Picture 222">
            <a:extLst>
              <a:ext uri="{FF2B5EF4-FFF2-40B4-BE49-F238E27FC236}">
                <a16:creationId xmlns:a16="http://schemas.microsoft.com/office/drawing/2014/main" id="{327F7F9E-E74F-4AEA-A841-FBFF04399A82}"/>
              </a:ext>
            </a:extLst>
          </p:cNvPr>
          <p:cNvPicPr preferRelativeResize="0">
            <a:picLocks/>
          </p:cNvPicPr>
          <p:nvPr>
            <p:custDataLst>
              <p:tags r:id="rId4"/>
            </p:custDataLst>
          </p:nvPr>
        </p:nvPicPr>
        <p:blipFill>
          <a:blip r:embed="rId9"/>
          <a:stretch>
            <a:fillRect/>
          </a:stretch>
        </p:blipFill>
        <p:spPr>
          <a:xfrm>
            <a:off x="6297332" y="5522271"/>
            <a:ext cx="5143351" cy="214793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5">
            <a:extLst>
              <a:ext uri="{FF2B5EF4-FFF2-40B4-BE49-F238E27FC236}">
                <a16:creationId xmlns:a16="http://schemas.microsoft.com/office/drawing/2014/main" id="{ABA9ED62-151B-4083-A2EC-C17605D4DC6A}"/>
              </a:ext>
            </a:extLst>
          </p:cNvPr>
          <p:cNvSpPr>
            <a:spLocks noGrp="1"/>
          </p:cNvSpPr>
          <p:nvPr>
            <p:ph type="title"/>
          </p:nvPr>
        </p:nvSpPr>
        <p:spPr/>
        <p:txBody>
          <a:bodyPr/>
          <a:lstStyle/>
          <a:p>
            <a:r>
              <a:rPr lang="en-US" spc="-11" dirty="0"/>
              <a:t>Multilateral</a:t>
            </a:r>
            <a:r>
              <a:rPr lang="en-US" spc="-56" dirty="0"/>
              <a:t> </a:t>
            </a:r>
            <a:r>
              <a:rPr lang="en-US" dirty="0"/>
              <a:t>&amp;</a:t>
            </a:r>
            <a:r>
              <a:rPr lang="en-US" spc="-5" dirty="0"/>
              <a:t> </a:t>
            </a:r>
            <a:r>
              <a:rPr lang="en-US" spc="-11" dirty="0"/>
              <a:t>Bilateral</a:t>
            </a:r>
            <a:r>
              <a:rPr lang="en-US" spc="-45" dirty="0"/>
              <a:t> </a:t>
            </a:r>
            <a:r>
              <a:rPr lang="en-US" spc="-5" dirty="0"/>
              <a:t>Offer</a:t>
            </a:r>
            <a:r>
              <a:rPr lang="en-US" spc="-23" dirty="0"/>
              <a:t> </a:t>
            </a:r>
            <a:r>
              <a:rPr lang="en-US" dirty="0"/>
              <a:t>Critical</a:t>
            </a:r>
            <a:r>
              <a:rPr lang="en-US" spc="-39" dirty="0"/>
              <a:t> </a:t>
            </a:r>
            <a:r>
              <a:rPr lang="en-US" spc="-5" dirty="0"/>
              <a:t>Backstop</a:t>
            </a:r>
            <a:endParaRPr lang="en-US" dirty="0"/>
          </a:p>
        </p:txBody>
      </p:sp>
      <p:sp>
        <p:nvSpPr>
          <p:cNvPr id="37" name="Text Placeholder 36">
            <a:extLst>
              <a:ext uri="{FF2B5EF4-FFF2-40B4-BE49-F238E27FC236}">
                <a16:creationId xmlns:a16="http://schemas.microsoft.com/office/drawing/2014/main" id="{BC818C0F-955C-421B-83FB-EFA8668EDD34}"/>
              </a:ext>
            </a:extLst>
          </p:cNvPr>
          <p:cNvSpPr>
            <a:spLocks noGrp="1"/>
          </p:cNvSpPr>
          <p:nvPr>
            <p:ph type="body" sz="quarter" idx="10"/>
          </p:nvPr>
        </p:nvSpPr>
        <p:spPr>
          <a:xfrm>
            <a:off x="801531" y="7668524"/>
            <a:ext cx="12227160" cy="461666"/>
          </a:xfrm>
        </p:spPr>
        <p:txBody>
          <a:bodyPr/>
          <a:lstStyle/>
          <a:p>
            <a:r>
              <a:rPr lang="en-US" spc="17" baseline="27777" dirty="0">
                <a:latin typeface="Cambria"/>
                <a:cs typeface="Cambria"/>
              </a:rPr>
              <a:t>1</a:t>
            </a:r>
            <a:r>
              <a:rPr lang="en-US" dirty="0">
                <a:latin typeface="Cambria"/>
                <a:cs typeface="Cambria"/>
              </a:rPr>
              <a:t>As</a:t>
            </a:r>
            <a:r>
              <a:rPr lang="en-US" spc="-23" dirty="0">
                <a:latin typeface="Times New Roman"/>
                <a:cs typeface="Times New Roman"/>
              </a:rPr>
              <a:t> </a:t>
            </a:r>
            <a:r>
              <a:rPr lang="en-US" spc="5" dirty="0">
                <a:latin typeface="Cambria"/>
                <a:cs typeface="Cambria"/>
              </a:rPr>
              <a:t>o</a:t>
            </a:r>
            <a:r>
              <a:rPr lang="en-US" dirty="0">
                <a:latin typeface="Cambria"/>
                <a:cs typeface="Cambria"/>
              </a:rPr>
              <a:t>f</a:t>
            </a:r>
            <a:r>
              <a:rPr lang="en-US" spc="-45" dirty="0">
                <a:latin typeface="Times New Roman"/>
                <a:cs typeface="Times New Roman"/>
              </a:rPr>
              <a:t> </a:t>
            </a:r>
            <a:r>
              <a:rPr lang="en-US" dirty="0">
                <a:latin typeface="Cambria"/>
                <a:cs typeface="Cambria"/>
              </a:rPr>
              <a:t>Febru</a:t>
            </a:r>
            <a:r>
              <a:rPr lang="en-US" spc="-11" dirty="0">
                <a:latin typeface="Cambria"/>
                <a:cs typeface="Cambria"/>
              </a:rPr>
              <a:t>ar</a:t>
            </a:r>
            <a:r>
              <a:rPr lang="en-US" dirty="0">
                <a:latin typeface="Cambria"/>
                <a:cs typeface="Cambria"/>
              </a:rPr>
              <a:t>y</a:t>
            </a:r>
            <a:r>
              <a:rPr lang="en-US" spc="-79" dirty="0">
                <a:latin typeface="Times New Roman"/>
                <a:cs typeface="Times New Roman"/>
              </a:rPr>
              <a:t> </a:t>
            </a:r>
            <a:r>
              <a:rPr lang="en-US" spc="-5" dirty="0">
                <a:latin typeface="Cambria"/>
                <a:cs typeface="Cambria"/>
              </a:rPr>
              <a:t>2020</a:t>
            </a:r>
            <a:r>
              <a:rPr lang="en-US" dirty="0">
                <a:latin typeface="Cambria"/>
                <a:cs typeface="Cambria"/>
              </a:rPr>
              <a:t>.</a:t>
            </a:r>
          </a:p>
          <a:p>
            <a:r>
              <a:rPr lang="en-US" spc="-5" dirty="0">
                <a:latin typeface="Cambria"/>
                <a:cs typeface="Cambria"/>
              </a:rPr>
              <a:t>S</a:t>
            </a:r>
            <a:r>
              <a:rPr lang="en-US" spc="5" dirty="0">
                <a:latin typeface="Cambria"/>
                <a:cs typeface="Cambria"/>
              </a:rPr>
              <a:t>o</a:t>
            </a:r>
            <a:r>
              <a:rPr lang="en-US" dirty="0">
                <a:latin typeface="Cambria"/>
                <a:cs typeface="Cambria"/>
              </a:rPr>
              <a:t>ur</a:t>
            </a:r>
            <a:r>
              <a:rPr lang="en-US" spc="5" dirty="0">
                <a:latin typeface="Cambria"/>
                <a:cs typeface="Cambria"/>
              </a:rPr>
              <a:t>c</a:t>
            </a:r>
            <a:r>
              <a:rPr lang="en-US" dirty="0">
                <a:latin typeface="Cambria"/>
                <a:cs typeface="Cambria"/>
              </a:rPr>
              <a:t>e:</a:t>
            </a:r>
            <a:r>
              <a:rPr lang="en-US" spc="-73" dirty="0">
                <a:latin typeface="Times New Roman"/>
                <a:cs typeface="Times New Roman"/>
              </a:rPr>
              <a:t> </a:t>
            </a:r>
            <a:r>
              <a:rPr lang="en-US" dirty="0">
                <a:latin typeface="Cambria"/>
                <a:cs typeface="Cambria"/>
              </a:rPr>
              <a:t>I</a:t>
            </a:r>
            <a:r>
              <a:rPr lang="en-US" spc="-5" dirty="0">
                <a:latin typeface="Cambria"/>
                <a:cs typeface="Cambria"/>
              </a:rPr>
              <a:t>n</a:t>
            </a:r>
            <a:r>
              <a:rPr lang="en-US" dirty="0">
                <a:latin typeface="Cambria"/>
                <a:cs typeface="Cambria"/>
              </a:rPr>
              <a:t>ter</a:t>
            </a:r>
            <a:r>
              <a:rPr lang="en-US" spc="-5" dirty="0">
                <a:latin typeface="Cambria"/>
                <a:cs typeface="Cambria"/>
              </a:rPr>
              <a:t>n</a:t>
            </a:r>
            <a:r>
              <a:rPr lang="en-US" dirty="0">
                <a:latin typeface="Cambria"/>
                <a:cs typeface="Cambria"/>
              </a:rPr>
              <a:t>ati</a:t>
            </a:r>
            <a:r>
              <a:rPr lang="en-US" spc="5" dirty="0">
                <a:latin typeface="Cambria"/>
                <a:cs typeface="Cambria"/>
              </a:rPr>
              <a:t>o</a:t>
            </a:r>
            <a:r>
              <a:rPr lang="en-US" spc="-5" dirty="0">
                <a:latin typeface="Cambria"/>
                <a:cs typeface="Cambria"/>
              </a:rPr>
              <a:t>n</a:t>
            </a:r>
            <a:r>
              <a:rPr lang="en-US" dirty="0">
                <a:latin typeface="Cambria"/>
                <a:cs typeface="Cambria"/>
              </a:rPr>
              <a:t>al</a:t>
            </a:r>
            <a:r>
              <a:rPr lang="en-US" spc="-68" dirty="0">
                <a:latin typeface="Times New Roman"/>
                <a:cs typeface="Times New Roman"/>
              </a:rPr>
              <a:t> </a:t>
            </a:r>
            <a:r>
              <a:rPr lang="en-US" dirty="0">
                <a:latin typeface="Cambria"/>
                <a:cs typeface="Cambria"/>
              </a:rPr>
              <a:t>M</a:t>
            </a:r>
            <a:r>
              <a:rPr lang="en-US" spc="5" dirty="0">
                <a:latin typeface="Cambria"/>
                <a:cs typeface="Cambria"/>
              </a:rPr>
              <a:t>o</a:t>
            </a:r>
            <a:r>
              <a:rPr lang="en-US" spc="-5" dirty="0">
                <a:latin typeface="Cambria"/>
                <a:cs typeface="Cambria"/>
              </a:rPr>
              <a:t>n</a:t>
            </a:r>
            <a:r>
              <a:rPr lang="en-US" dirty="0">
                <a:latin typeface="Cambria"/>
                <a:cs typeface="Cambria"/>
              </a:rPr>
              <a:t>eta</a:t>
            </a:r>
            <a:r>
              <a:rPr lang="en-US" spc="-11" dirty="0">
                <a:latin typeface="Cambria"/>
                <a:cs typeface="Cambria"/>
              </a:rPr>
              <a:t>r</a:t>
            </a:r>
            <a:r>
              <a:rPr lang="en-US" dirty="0">
                <a:latin typeface="Cambria"/>
                <a:cs typeface="Cambria"/>
              </a:rPr>
              <a:t>y</a:t>
            </a:r>
            <a:r>
              <a:rPr lang="en-US" spc="-79" dirty="0">
                <a:latin typeface="Times New Roman"/>
                <a:cs typeface="Times New Roman"/>
              </a:rPr>
              <a:t> </a:t>
            </a:r>
            <a:r>
              <a:rPr lang="en-US" dirty="0">
                <a:latin typeface="Cambria"/>
                <a:cs typeface="Cambria"/>
              </a:rPr>
              <a:t>Fu</a:t>
            </a:r>
            <a:r>
              <a:rPr lang="en-US" spc="-5" dirty="0">
                <a:latin typeface="Cambria"/>
                <a:cs typeface="Cambria"/>
              </a:rPr>
              <a:t>nd</a:t>
            </a:r>
            <a:r>
              <a:rPr lang="en-US" dirty="0">
                <a:latin typeface="Cambria"/>
                <a:cs typeface="Cambria"/>
              </a:rPr>
              <a:t>,</a:t>
            </a:r>
            <a:r>
              <a:rPr lang="en-US" spc="-34" dirty="0">
                <a:latin typeface="Times New Roman"/>
                <a:cs typeface="Times New Roman"/>
              </a:rPr>
              <a:t> </a:t>
            </a:r>
            <a:r>
              <a:rPr lang="en-US" dirty="0">
                <a:latin typeface="Cambria"/>
                <a:cs typeface="Cambria"/>
              </a:rPr>
              <a:t>Mar</a:t>
            </a:r>
            <a:r>
              <a:rPr lang="en-US" spc="5" dirty="0">
                <a:latin typeface="Cambria"/>
                <a:cs typeface="Cambria"/>
              </a:rPr>
              <a:t>c</a:t>
            </a:r>
            <a:r>
              <a:rPr lang="en-US" dirty="0">
                <a:latin typeface="Cambria"/>
                <a:cs typeface="Cambria"/>
              </a:rPr>
              <a:t>h</a:t>
            </a:r>
            <a:r>
              <a:rPr lang="en-US" spc="-79" dirty="0">
                <a:latin typeface="Times New Roman"/>
                <a:cs typeface="Times New Roman"/>
              </a:rPr>
              <a:t> </a:t>
            </a:r>
            <a:r>
              <a:rPr lang="en-US" spc="-5" dirty="0">
                <a:latin typeface="Cambria"/>
                <a:cs typeface="Cambria"/>
              </a:rPr>
              <a:t>2020</a:t>
            </a:r>
            <a:r>
              <a:rPr lang="en-US" dirty="0">
                <a:latin typeface="Cambria"/>
                <a:cs typeface="Cambria"/>
              </a:rPr>
              <a:t>.</a:t>
            </a:r>
            <a:endParaRPr lang="en-US" dirty="0"/>
          </a:p>
        </p:txBody>
      </p:sp>
      <p:sp>
        <p:nvSpPr>
          <p:cNvPr id="33" name="Text Placeholder 32">
            <a:extLst>
              <a:ext uri="{FF2B5EF4-FFF2-40B4-BE49-F238E27FC236}">
                <a16:creationId xmlns:a16="http://schemas.microsoft.com/office/drawing/2014/main" id="{C04C73F6-9975-4F6A-BD60-4C9CE6832846}"/>
              </a:ext>
            </a:extLst>
          </p:cNvPr>
          <p:cNvSpPr>
            <a:spLocks noGrp="1"/>
          </p:cNvSpPr>
          <p:nvPr>
            <p:ph type="body" sz="quarter" idx="11"/>
          </p:nvPr>
        </p:nvSpPr>
        <p:spPr/>
        <p:txBody>
          <a:bodyPr/>
          <a:lstStyle/>
          <a:p>
            <a:pPr marL="14285">
              <a:spcBef>
                <a:spcPts val="286"/>
              </a:spcBef>
            </a:pPr>
            <a:r>
              <a:rPr lang="en-US" spc="-5" dirty="0"/>
              <a:t>Ample</a:t>
            </a:r>
            <a:r>
              <a:rPr lang="en-US" spc="5" dirty="0"/>
              <a:t> </a:t>
            </a:r>
            <a:r>
              <a:rPr lang="en-US" spc="-17" dirty="0"/>
              <a:t>Available</a:t>
            </a:r>
            <a:r>
              <a:rPr lang="en-US" spc="34" dirty="0"/>
              <a:t> </a:t>
            </a:r>
            <a:r>
              <a:rPr lang="en-US" spc="-11" dirty="0"/>
              <a:t>Funding</a:t>
            </a:r>
            <a:r>
              <a:rPr lang="en-US" spc="23" dirty="0"/>
              <a:t> </a:t>
            </a:r>
            <a:r>
              <a:rPr lang="en-US" spc="-5" dirty="0"/>
              <a:t>Limits</a:t>
            </a:r>
            <a:r>
              <a:rPr lang="en-US" spc="28" dirty="0"/>
              <a:t> </a:t>
            </a:r>
            <a:r>
              <a:rPr lang="en-US" spc="-5" dirty="0"/>
              <a:t>Scope</a:t>
            </a:r>
            <a:r>
              <a:rPr lang="en-US" spc="-23" dirty="0"/>
              <a:t> </a:t>
            </a:r>
            <a:r>
              <a:rPr lang="en-US" spc="-28" dirty="0"/>
              <a:t>For</a:t>
            </a:r>
            <a:r>
              <a:rPr lang="en-US" spc="5" dirty="0"/>
              <a:t> </a:t>
            </a:r>
            <a:r>
              <a:rPr lang="en-US" spc="-23" dirty="0"/>
              <a:t>Technical</a:t>
            </a:r>
            <a:r>
              <a:rPr lang="en-US" dirty="0"/>
              <a:t> </a:t>
            </a:r>
            <a:r>
              <a:rPr lang="en-US" spc="-11" dirty="0"/>
              <a:t>Defaults</a:t>
            </a:r>
            <a:endParaRPr lang="en-US" dirty="0"/>
          </a:p>
        </p:txBody>
      </p:sp>
      <p:grpSp>
        <p:nvGrpSpPr>
          <p:cNvPr id="2" name="Group 1">
            <a:extLst>
              <a:ext uri="{FF2B5EF4-FFF2-40B4-BE49-F238E27FC236}">
                <a16:creationId xmlns:a16="http://schemas.microsoft.com/office/drawing/2014/main" id="{A5E22EB3-3127-3EE1-CA62-B7D26D07943E}"/>
              </a:ext>
            </a:extLst>
          </p:cNvPr>
          <p:cNvGrpSpPr/>
          <p:nvPr/>
        </p:nvGrpSpPr>
        <p:grpSpPr>
          <a:xfrm>
            <a:off x="2013071" y="2184400"/>
            <a:ext cx="9688269" cy="5013405"/>
            <a:chOff x="2310613" y="2715476"/>
            <a:chExt cx="8800056" cy="4469629"/>
          </a:xfrm>
        </p:grpSpPr>
        <p:sp>
          <p:nvSpPr>
            <p:cNvPr id="5" name="object 5"/>
            <p:cNvSpPr txBox="1"/>
            <p:nvPr/>
          </p:nvSpPr>
          <p:spPr>
            <a:xfrm>
              <a:off x="2310613" y="2715476"/>
              <a:ext cx="7856685" cy="576427"/>
            </a:xfrm>
            <a:prstGeom prst="rect">
              <a:avLst/>
            </a:prstGeom>
          </p:spPr>
          <p:txBody>
            <a:bodyPr vert="horz" wrap="square" lIns="0" tIns="74282" rIns="0" bIns="0" rtlCol="0">
              <a:spAutoFit/>
            </a:bodyPr>
            <a:lstStyle/>
            <a:p>
              <a:pPr marL="14285">
                <a:spcBef>
                  <a:spcPts val="585"/>
                </a:spcBef>
              </a:pPr>
              <a:r>
                <a:rPr sz="1575" dirty="0">
                  <a:solidFill>
                    <a:srgbClr val="0079C9"/>
                  </a:solidFill>
                  <a:latin typeface="Cambria"/>
                  <a:cs typeface="Cambria"/>
                </a:rPr>
                <a:t>The</a:t>
              </a:r>
              <a:r>
                <a:rPr sz="1575" spc="-17" dirty="0">
                  <a:solidFill>
                    <a:srgbClr val="0079C9"/>
                  </a:solidFill>
                  <a:latin typeface="Cambria"/>
                  <a:cs typeface="Cambria"/>
                </a:rPr>
                <a:t> </a:t>
              </a:r>
              <a:r>
                <a:rPr sz="1575" dirty="0">
                  <a:solidFill>
                    <a:srgbClr val="0079C9"/>
                  </a:solidFill>
                  <a:latin typeface="Cambria"/>
                  <a:cs typeface="Cambria"/>
                </a:rPr>
                <a:t>IMF’s</a:t>
              </a:r>
              <a:r>
                <a:rPr sz="1575" spc="-28" dirty="0">
                  <a:solidFill>
                    <a:srgbClr val="0079C9"/>
                  </a:solidFill>
                  <a:latin typeface="Cambria"/>
                  <a:cs typeface="Cambria"/>
                </a:rPr>
                <a:t> </a:t>
              </a:r>
              <a:r>
                <a:rPr sz="1575" spc="-11" dirty="0">
                  <a:solidFill>
                    <a:srgbClr val="0079C9"/>
                  </a:solidFill>
                  <a:latin typeface="Cambria"/>
                  <a:cs typeface="Cambria"/>
                </a:rPr>
                <a:t>Firepower</a:t>
              </a:r>
              <a:endParaRPr sz="1575">
                <a:latin typeface="Cambria"/>
                <a:cs typeface="Cambria"/>
              </a:endParaRPr>
            </a:p>
            <a:p>
              <a:pPr marL="14285">
                <a:spcBef>
                  <a:spcPts val="399"/>
                </a:spcBef>
              </a:pPr>
              <a:r>
                <a:rPr sz="1350" spc="-5" dirty="0">
                  <a:latin typeface="Cambria"/>
                  <a:cs typeface="Cambria"/>
                </a:rPr>
                <a:t>The</a:t>
              </a:r>
              <a:r>
                <a:rPr sz="1350" spc="5" dirty="0">
                  <a:latin typeface="Cambria"/>
                  <a:cs typeface="Cambria"/>
                </a:rPr>
                <a:t> </a:t>
              </a:r>
              <a:r>
                <a:rPr sz="1350" spc="-5" dirty="0">
                  <a:latin typeface="Cambria"/>
                  <a:cs typeface="Cambria"/>
                </a:rPr>
                <a:t>IMF</a:t>
              </a:r>
              <a:r>
                <a:rPr sz="1350" spc="5" dirty="0">
                  <a:latin typeface="Cambria"/>
                  <a:cs typeface="Cambria"/>
                </a:rPr>
                <a:t> </a:t>
              </a:r>
              <a:r>
                <a:rPr sz="1350" spc="-5" dirty="0">
                  <a:latin typeface="Cambria"/>
                  <a:cs typeface="Cambria"/>
                </a:rPr>
                <a:t>can</a:t>
              </a:r>
              <a:r>
                <a:rPr sz="1350" spc="11" dirty="0">
                  <a:latin typeface="Cambria"/>
                  <a:cs typeface="Cambria"/>
                </a:rPr>
                <a:t> </a:t>
              </a:r>
              <a:r>
                <a:rPr sz="1350" spc="-5" dirty="0">
                  <a:latin typeface="Cambria"/>
                  <a:cs typeface="Cambria"/>
                </a:rPr>
                <a:t>lend about</a:t>
              </a:r>
              <a:r>
                <a:rPr sz="1350" spc="5" dirty="0">
                  <a:latin typeface="Cambria"/>
                  <a:cs typeface="Cambria"/>
                </a:rPr>
                <a:t> </a:t>
              </a:r>
              <a:r>
                <a:rPr sz="1350" dirty="0">
                  <a:latin typeface="Cambria"/>
                  <a:cs typeface="Cambria"/>
                </a:rPr>
                <a:t>$1 </a:t>
              </a:r>
              <a:r>
                <a:rPr sz="1350" spc="-5" dirty="0">
                  <a:latin typeface="Cambria"/>
                  <a:cs typeface="Cambria"/>
                </a:rPr>
                <a:t>trillion</a:t>
              </a:r>
              <a:r>
                <a:rPr sz="1350" spc="17" dirty="0">
                  <a:latin typeface="Cambria"/>
                  <a:cs typeface="Cambria"/>
                </a:rPr>
                <a:t> </a:t>
              </a:r>
              <a:r>
                <a:rPr sz="1350" spc="-11" dirty="0">
                  <a:latin typeface="Cambria"/>
                  <a:cs typeface="Cambria"/>
                </a:rPr>
                <a:t>to </a:t>
              </a:r>
              <a:r>
                <a:rPr sz="1350" dirty="0">
                  <a:latin typeface="Cambria"/>
                  <a:cs typeface="Cambria"/>
                </a:rPr>
                <a:t>its</a:t>
              </a:r>
              <a:r>
                <a:rPr sz="1350" spc="-5" dirty="0">
                  <a:latin typeface="Cambria"/>
                  <a:cs typeface="Cambria"/>
                </a:rPr>
                <a:t> member</a:t>
              </a:r>
              <a:r>
                <a:rPr sz="1350" spc="23" dirty="0">
                  <a:latin typeface="Cambria"/>
                  <a:cs typeface="Cambria"/>
                </a:rPr>
                <a:t> </a:t>
              </a:r>
              <a:r>
                <a:rPr sz="1350" spc="-5" dirty="0">
                  <a:latin typeface="Cambria"/>
                  <a:cs typeface="Cambria"/>
                </a:rPr>
                <a:t>countries. This</a:t>
              </a:r>
              <a:r>
                <a:rPr sz="1350" spc="23" dirty="0">
                  <a:latin typeface="Cambria"/>
                  <a:cs typeface="Cambria"/>
                </a:rPr>
                <a:t> </a:t>
              </a:r>
              <a:r>
                <a:rPr sz="1350" spc="-5" dirty="0">
                  <a:latin typeface="Cambria"/>
                  <a:cs typeface="Cambria"/>
                </a:rPr>
                <a:t>money comes</a:t>
              </a:r>
              <a:r>
                <a:rPr sz="1350" dirty="0">
                  <a:latin typeface="Cambria"/>
                  <a:cs typeface="Cambria"/>
                </a:rPr>
                <a:t> </a:t>
              </a:r>
              <a:r>
                <a:rPr sz="1350" spc="-11" dirty="0">
                  <a:latin typeface="Cambria"/>
                  <a:cs typeface="Cambria"/>
                </a:rPr>
                <a:t>from</a:t>
              </a:r>
              <a:r>
                <a:rPr sz="1350" spc="17" dirty="0">
                  <a:latin typeface="Cambria"/>
                  <a:cs typeface="Cambria"/>
                </a:rPr>
                <a:t> </a:t>
              </a:r>
              <a:r>
                <a:rPr sz="1350" spc="-5" dirty="0">
                  <a:latin typeface="Cambria"/>
                  <a:cs typeface="Cambria"/>
                </a:rPr>
                <a:t>three</a:t>
              </a:r>
              <a:r>
                <a:rPr sz="1350" spc="-11" dirty="0">
                  <a:latin typeface="Cambria"/>
                  <a:cs typeface="Cambria"/>
                </a:rPr>
                <a:t> different</a:t>
              </a:r>
              <a:r>
                <a:rPr sz="1350" spc="5" dirty="0">
                  <a:latin typeface="Cambria"/>
                  <a:cs typeface="Cambria"/>
                </a:rPr>
                <a:t> </a:t>
              </a:r>
              <a:r>
                <a:rPr sz="1350" spc="-5" dirty="0">
                  <a:latin typeface="Cambria"/>
                  <a:cs typeface="Cambria"/>
                </a:rPr>
                <a:t>sources:</a:t>
              </a:r>
              <a:endParaRPr sz="1350">
                <a:latin typeface="Cambria"/>
                <a:cs typeface="Cambria"/>
              </a:endParaRPr>
            </a:p>
          </p:txBody>
        </p:sp>
        <p:grpSp>
          <p:nvGrpSpPr>
            <p:cNvPr id="6" name="object 6"/>
            <p:cNvGrpSpPr/>
            <p:nvPr/>
          </p:nvGrpSpPr>
          <p:grpSpPr>
            <a:xfrm>
              <a:off x="2321255" y="3721431"/>
              <a:ext cx="8748062" cy="759956"/>
              <a:chOff x="539305" y="2165413"/>
              <a:chExt cx="7777480" cy="675640"/>
            </a:xfrm>
          </p:grpSpPr>
          <p:sp>
            <p:nvSpPr>
              <p:cNvPr id="7" name="object 7"/>
              <p:cNvSpPr/>
              <p:nvPr/>
            </p:nvSpPr>
            <p:spPr>
              <a:xfrm>
                <a:off x="544067" y="2484119"/>
                <a:ext cx="7772400" cy="0"/>
              </a:xfrm>
              <a:custGeom>
                <a:avLst/>
                <a:gdLst/>
                <a:ahLst/>
                <a:cxnLst/>
                <a:rect l="l" t="t" r="r" b="b"/>
                <a:pathLst>
                  <a:path w="7772400">
                    <a:moveTo>
                      <a:pt x="0" y="0"/>
                    </a:moveTo>
                    <a:lnTo>
                      <a:pt x="7772399" y="0"/>
                    </a:lnTo>
                  </a:path>
                </a:pathLst>
              </a:custGeom>
              <a:ln w="9524">
                <a:solidFill>
                  <a:srgbClr val="004064"/>
                </a:solidFill>
              </a:ln>
            </p:spPr>
            <p:txBody>
              <a:bodyPr wrap="square" lIns="0" tIns="0" rIns="0" bIns="0" rtlCol="0"/>
              <a:lstStyle/>
              <a:p>
                <a:endParaRPr sz="3615"/>
              </a:p>
            </p:txBody>
          </p:sp>
          <p:sp>
            <p:nvSpPr>
              <p:cNvPr id="8" name="object 8"/>
              <p:cNvSpPr/>
              <p:nvPr/>
            </p:nvSpPr>
            <p:spPr>
              <a:xfrm>
                <a:off x="544067" y="2170175"/>
                <a:ext cx="666115" cy="666115"/>
              </a:xfrm>
              <a:custGeom>
                <a:avLst/>
                <a:gdLst/>
                <a:ahLst/>
                <a:cxnLst/>
                <a:rect l="l" t="t" r="r" b="b"/>
                <a:pathLst>
                  <a:path w="666115" h="666114">
                    <a:moveTo>
                      <a:pt x="665987" y="332231"/>
                    </a:moveTo>
                    <a:lnTo>
                      <a:pt x="662370" y="283273"/>
                    </a:lnTo>
                    <a:lnTo>
                      <a:pt x="651863" y="236500"/>
                    </a:lnTo>
                    <a:lnTo>
                      <a:pt x="634980" y="192433"/>
                    </a:lnTo>
                    <a:lnTo>
                      <a:pt x="612236" y="151596"/>
                    </a:lnTo>
                    <a:lnTo>
                      <a:pt x="584148" y="114509"/>
                    </a:lnTo>
                    <a:lnTo>
                      <a:pt x="551231" y="81696"/>
                    </a:lnTo>
                    <a:lnTo>
                      <a:pt x="513999" y="53677"/>
                    </a:lnTo>
                    <a:lnTo>
                      <a:pt x="472967" y="30976"/>
                    </a:lnTo>
                    <a:lnTo>
                      <a:pt x="428652" y="14115"/>
                    </a:lnTo>
                    <a:lnTo>
                      <a:pt x="381569" y="3615"/>
                    </a:lnTo>
                    <a:lnTo>
                      <a:pt x="332231" y="0"/>
                    </a:lnTo>
                    <a:lnTo>
                      <a:pt x="283273" y="3615"/>
                    </a:lnTo>
                    <a:lnTo>
                      <a:pt x="236500" y="14115"/>
                    </a:lnTo>
                    <a:lnTo>
                      <a:pt x="192433" y="30976"/>
                    </a:lnTo>
                    <a:lnTo>
                      <a:pt x="151596" y="53677"/>
                    </a:lnTo>
                    <a:lnTo>
                      <a:pt x="114509" y="81696"/>
                    </a:lnTo>
                    <a:lnTo>
                      <a:pt x="81696" y="114509"/>
                    </a:lnTo>
                    <a:lnTo>
                      <a:pt x="53677" y="151596"/>
                    </a:lnTo>
                    <a:lnTo>
                      <a:pt x="30976" y="192433"/>
                    </a:lnTo>
                    <a:lnTo>
                      <a:pt x="14115" y="236500"/>
                    </a:lnTo>
                    <a:lnTo>
                      <a:pt x="3615" y="283273"/>
                    </a:lnTo>
                    <a:lnTo>
                      <a:pt x="0" y="332231"/>
                    </a:lnTo>
                    <a:lnTo>
                      <a:pt x="3615" y="381569"/>
                    </a:lnTo>
                    <a:lnTo>
                      <a:pt x="14115" y="428652"/>
                    </a:lnTo>
                    <a:lnTo>
                      <a:pt x="30976" y="472967"/>
                    </a:lnTo>
                    <a:lnTo>
                      <a:pt x="53677" y="513999"/>
                    </a:lnTo>
                    <a:lnTo>
                      <a:pt x="81696" y="551231"/>
                    </a:lnTo>
                    <a:lnTo>
                      <a:pt x="114509" y="584148"/>
                    </a:lnTo>
                    <a:lnTo>
                      <a:pt x="151596" y="612236"/>
                    </a:lnTo>
                    <a:lnTo>
                      <a:pt x="192433" y="634980"/>
                    </a:lnTo>
                    <a:lnTo>
                      <a:pt x="236500" y="651863"/>
                    </a:lnTo>
                    <a:lnTo>
                      <a:pt x="283273" y="662370"/>
                    </a:lnTo>
                    <a:lnTo>
                      <a:pt x="332231" y="665987"/>
                    </a:lnTo>
                    <a:lnTo>
                      <a:pt x="381569" y="662370"/>
                    </a:lnTo>
                    <a:lnTo>
                      <a:pt x="428652" y="651863"/>
                    </a:lnTo>
                    <a:lnTo>
                      <a:pt x="472967" y="634980"/>
                    </a:lnTo>
                    <a:lnTo>
                      <a:pt x="513999" y="612236"/>
                    </a:lnTo>
                    <a:lnTo>
                      <a:pt x="551231" y="584148"/>
                    </a:lnTo>
                    <a:lnTo>
                      <a:pt x="584148" y="551231"/>
                    </a:lnTo>
                    <a:lnTo>
                      <a:pt x="612236" y="513999"/>
                    </a:lnTo>
                    <a:lnTo>
                      <a:pt x="634980" y="472967"/>
                    </a:lnTo>
                    <a:lnTo>
                      <a:pt x="651863" y="428652"/>
                    </a:lnTo>
                    <a:lnTo>
                      <a:pt x="662370" y="381569"/>
                    </a:lnTo>
                    <a:lnTo>
                      <a:pt x="665987" y="332231"/>
                    </a:lnTo>
                    <a:close/>
                  </a:path>
                </a:pathLst>
              </a:custGeom>
              <a:solidFill>
                <a:srgbClr val="EAF0F2"/>
              </a:solidFill>
            </p:spPr>
            <p:txBody>
              <a:bodyPr wrap="square" lIns="0" tIns="0" rIns="0" bIns="0" rtlCol="0"/>
              <a:lstStyle/>
              <a:p>
                <a:endParaRPr sz="3615"/>
              </a:p>
            </p:txBody>
          </p:sp>
          <p:sp>
            <p:nvSpPr>
              <p:cNvPr id="9" name="object 9"/>
              <p:cNvSpPr/>
              <p:nvPr/>
            </p:nvSpPr>
            <p:spPr>
              <a:xfrm>
                <a:off x="544067" y="2170175"/>
                <a:ext cx="666115" cy="666115"/>
              </a:xfrm>
              <a:custGeom>
                <a:avLst/>
                <a:gdLst/>
                <a:ahLst/>
                <a:cxnLst/>
                <a:rect l="l" t="t" r="r" b="b"/>
                <a:pathLst>
                  <a:path w="666115" h="666114">
                    <a:moveTo>
                      <a:pt x="0" y="332231"/>
                    </a:moveTo>
                    <a:lnTo>
                      <a:pt x="3615" y="283273"/>
                    </a:lnTo>
                    <a:lnTo>
                      <a:pt x="14115" y="236500"/>
                    </a:lnTo>
                    <a:lnTo>
                      <a:pt x="30976" y="192433"/>
                    </a:lnTo>
                    <a:lnTo>
                      <a:pt x="53677" y="151596"/>
                    </a:lnTo>
                    <a:lnTo>
                      <a:pt x="81696" y="114509"/>
                    </a:lnTo>
                    <a:lnTo>
                      <a:pt x="114509" y="81696"/>
                    </a:lnTo>
                    <a:lnTo>
                      <a:pt x="151596" y="53677"/>
                    </a:lnTo>
                    <a:lnTo>
                      <a:pt x="192433" y="30976"/>
                    </a:lnTo>
                    <a:lnTo>
                      <a:pt x="236500" y="14115"/>
                    </a:lnTo>
                    <a:lnTo>
                      <a:pt x="283273" y="3615"/>
                    </a:lnTo>
                    <a:lnTo>
                      <a:pt x="332231" y="0"/>
                    </a:lnTo>
                    <a:lnTo>
                      <a:pt x="381569" y="3615"/>
                    </a:lnTo>
                    <a:lnTo>
                      <a:pt x="428652" y="14115"/>
                    </a:lnTo>
                    <a:lnTo>
                      <a:pt x="472967" y="30976"/>
                    </a:lnTo>
                    <a:lnTo>
                      <a:pt x="513999" y="53677"/>
                    </a:lnTo>
                    <a:lnTo>
                      <a:pt x="551231" y="81696"/>
                    </a:lnTo>
                    <a:lnTo>
                      <a:pt x="584148" y="114509"/>
                    </a:lnTo>
                    <a:lnTo>
                      <a:pt x="612236" y="151596"/>
                    </a:lnTo>
                    <a:lnTo>
                      <a:pt x="634980" y="192433"/>
                    </a:lnTo>
                    <a:lnTo>
                      <a:pt x="651863" y="236500"/>
                    </a:lnTo>
                    <a:lnTo>
                      <a:pt x="662370" y="283273"/>
                    </a:lnTo>
                    <a:lnTo>
                      <a:pt x="665987" y="332231"/>
                    </a:lnTo>
                    <a:lnTo>
                      <a:pt x="662370" y="381569"/>
                    </a:lnTo>
                    <a:lnTo>
                      <a:pt x="651863" y="428652"/>
                    </a:lnTo>
                    <a:lnTo>
                      <a:pt x="634980" y="472967"/>
                    </a:lnTo>
                    <a:lnTo>
                      <a:pt x="612236" y="513999"/>
                    </a:lnTo>
                    <a:lnTo>
                      <a:pt x="584148" y="551231"/>
                    </a:lnTo>
                    <a:lnTo>
                      <a:pt x="551231" y="584148"/>
                    </a:lnTo>
                    <a:lnTo>
                      <a:pt x="513999" y="612236"/>
                    </a:lnTo>
                    <a:lnTo>
                      <a:pt x="472967" y="634980"/>
                    </a:lnTo>
                    <a:lnTo>
                      <a:pt x="428652" y="651863"/>
                    </a:lnTo>
                    <a:lnTo>
                      <a:pt x="381569" y="662370"/>
                    </a:lnTo>
                    <a:lnTo>
                      <a:pt x="332231" y="665987"/>
                    </a:lnTo>
                    <a:lnTo>
                      <a:pt x="283273" y="662370"/>
                    </a:lnTo>
                    <a:lnTo>
                      <a:pt x="236500" y="651863"/>
                    </a:lnTo>
                    <a:lnTo>
                      <a:pt x="192433" y="634980"/>
                    </a:lnTo>
                    <a:lnTo>
                      <a:pt x="151596" y="612236"/>
                    </a:lnTo>
                    <a:lnTo>
                      <a:pt x="114509" y="584148"/>
                    </a:lnTo>
                    <a:lnTo>
                      <a:pt x="81696" y="551231"/>
                    </a:lnTo>
                    <a:lnTo>
                      <a:pt x="53677" y="513999"/>
                    </a:lnTo>
                    <a:lnTo>
                      <a:pt x="30976" y="472967"/>
                    </a:lnTo>
                    <a:lnTo>
                      <a:pt x="14115" y="428652"/>
                    </a:lnTo>
                    <a:lnTo>
                      <a:pt x="3615" y="381569"/>
                    </a:lnTo>
                    <a:lnTo>
                      <a:pt x="0" y="332231"/>
                    </a:lnTo>
                    <a:close/>
                  </a:path>
                </a:pathLst>
              </a:custGeom>
              <a:ln w="9524">
                <a:solidFill>
                  <a:srgbClr val="004064"/>
                </a:solidFill>
              </a:ln>
            </p:spPr>
            <p:txBody>
              <a:bodyPr wrap="square" lIns="0" tIns="0" rIns="0" bIns="0" rtlCol="0"/>
              <a:lstStyle/>
              <a:p>
                <a:endParaRPr sz="3615"/>
              </a:p>
            </p:txBody>
          </p:sp>
        </p:grpSp>
        <p:sp>
          <p:nvSpPr>
            <p:cNvPr id="10" name="object 10"/>
            <p:cNvSpPr txBox="1"/>
            <p:nvPr/>
          </p:nvSpPr>
          <p:spPr>
            <a:xfrm>
              <a:off x="3135137" y="3750215"/>
              <a:ext cx="2087021" cy="256799"/>
            </a:xfrm>
            <a:prstGeom prst="rect">
              <a:avLst/>
            </a:prstGeom>
          </p:spPr>
          <p:txBody>
            <a:bodyPr vert="horz" wrap="square" lIns="0" tIns="14285" rIns="0" bIns="0" rtlCol="0">
              <a:spAutoFit/>
            </a:bodyPr>
            <a:lstStyle/>
            <a:p>
              <a:pPr marL="14285">
                <a:spcBef>
                  <a:spcPts val="113"/>
                </a:spcBef>
              </a:pPr>
              <a:r>
                <a:rPr sz="1575" dirty="0">
                  <a:solidFill>
                    <a:srgbClr val="004064"/>
                  </a:solidFill>
                  <a:latin typeface="Cambria"/>
                  <a:cs typeface="Cambria"/>
                </a:rPr>
                <a:t>Line</a:t>
              </a:r>
              <a:r>
                <a:rPr sz="1575" spc="-23" dirty="0">
                  <a:solidFill>
                    <a:srgbClr val="004064"/>
                  </a:solidFill>
                  <a:latin typeface="Cambria"/>
                  <a:cs typeface="Cambria"/>
                </a:rPr>
                <a:t> </a:t>
              </a:r>
              <a:r>
                <a:rPr sz="1575" spc="-5" dirty="0">
                  <a:solidFill>
                    <a:srgbClr val="004064"/>
                  </a:solidFill>
                  <a:latin typeface="Cambria"/>
                  <a:cs typeface="Cambria"/>
                </a:rPr>
                <a:t>of</a:t>
              </a:r>
              <a:r>
                <a:rPr sz="1575" spc="-28" dirty="0">
                  <a:solidFill>
                    <a:srgbClr val="004064"/>
                  </a:solidFill>
                  <a:latin typeface="Cambria"/>
                  <a:cs typeface="Cambria"/>
                </a:rPr>
                <a:t> </a:t>
              </a:r>
              <a:r>
                <a:rPr sz="1575" spc="-5" dirty="0">
                  <a:solidFill>
                    <a:srgbClr val="004064"/>
                  </a:solidFill>
                  <a:latin typeface="Cambria"/>
                  <a:cs typeface="Cambria"/>
                </a:rPr>
                <a:t>Defense:</a:t>
              </a:r>
              <a:r>
                <a:rPr sz="1575" spc="5" dirty="0">
                  <a:solidFill>
                    <a:srgbClr val="004064"/>
                  </a:solidFill>
                  <a:latin typeface="Cambria"/>
                  <a:cs typeface="Cambria"/>
                </a:rPr>
                <a:t> </a:t>
              </a:r>
              <a:r>
                <a:rPr sz="1575" b="1" dirty="0">
                  <a:solidFill>
                    <a:srgbClr val="004064"/>
                  </a:solidFill>
                  <a:latin typeface="Cambria"/>
                  <a:cs typeface="Cambria"/>
                </a:rPr>
                <a:t>Quotas</a:t>
              </a:r>
              <a:endParaRPr sz="1575">
                <a:latin typeface="Cambria"/>
                <a:cs typeface="Cambria"/>
              </a:endParaRPr>
            </a:p>
          </p:txBody>
        </p:sp>
        <p:sp>
          <p:nvSpPr>
            <p:cNvPr id="11" name="object 11"/>
            <p:cNvSpPr txBox="1"/>
            <p:nvPr/>
          </p:nvSpPr>
          <p:spPr>
            <a:xfrm>
              <a:off x="3135139" y="4948430"/>
              <a:ext cx="4928998" cy="256799"/>
            </a:xfrm>
            <a:prstGeom prst="rect">
              <a:avLst/>
            </a:prstGeom>
          </p:spPr>
          <p:txBody>
            <a:bodyPr vert="horz" wrap="square" lIns="0" tIns="14285" rIns="0" bIns="0" rtlCol="0">
              <a:spAutoFit/>
            </a:bodyPr>
            <a:lstStyle/>
            <a:p>
              <a:pPr marL="14285">
                <a:spcBef>
                  <a:spcPts val="113"/>
                </a:spcBef>
              </a:pPr>
              <a:r>
                <a:rPr sz="1575" dirty="0">
                  <a:solidFill>
                    <a:srgbClr val="0079C9"/>
                  </a:solidFill>
                  <a:latin typeface="Cambria"/>
                  <a:cs typeface="Cambria"/>
                </a:rPr>
                <a:t>Line</a:t>
              </a:r>
              <a:r>
                <a:rPr sz="1575" spc="-5" dirty="0">
                  <a:solidFill>
                    <a:srgbClr val="0079C9"/>
                  </a:solidFill>
                  <a:latin typeface="Cambria"/>
                  <a:cs typeface="Cambria"/>
                </a:rPr>
                <a:t> of Defense:</a:t>
              </a:r>
              <a:r>
                <a:rPr sz="1575" spc="28" dirty="0">
                  <a:solidFill>
                    <a:srgbClr val="0079C9"/>
                  </a:solidFill>
                  <a:latin typeface="Cambria"/>
                  <a:cs typeface="Cambria"/>
                </a:rPr>
                <a:t> </a:t>
              </a:r>
              <a:r>
                <a:rPr sz="1575" b="1" spc="-5" dirty="0">
                  <a:solidFill>
                    <a:srgbClr val="0079C9"/>
                  </a:solidFill>
                  <a:latin typeface="Cambria"/>
                  <a:cs typeface="Cambria"/>
                </a:rPr>
                <a:t>Multilateral</a:t>
              </a:r>
              <a:r>
                <a:rPr sz="1575" b="1" spc="-17" dirty="0">
                  <a:solidFill>
                    <a:srgbClr val="0079C9"/>
                  </a:solidFill>
                  <a:latin typeface="Cambria"/>
                  <a:cs typeface="Cambria"/>
                </a:rPr>
                <a:t> </a:t>
              </a:r>
              <a:r>
                <a:rPr sz="1575" b="1" spc="-5" dirty="0">
                  <a:solidFill>
                    <a:srgbClr val="0079C9"/>
                  </a:solidFill>
                  <a:latin typeface="Cambria"/>
                  <a:cs typeface="Cambria"/>
                </a:rPr>
                <a:t>Borrowing</a:t>
              </a:r>
              <a:r>
                <a:rPr sz="1575" b="1" spc="-34" dirty="0">
                  <a:solidFill>
                    <a:srgbClr val="0079C9"/>
                  </a:solidFill>
                  <a:latin typeface="Cambria"/>
                  <a:cs typeface="Cambria"/>
                </a:rPr>
                <a:t> </a:t>
              </a:r>
              <a:r>
                <a:rPr sz="1575" b="1" spc="-5" dirty="0">
                  <a:solidFill>
                    <a:srgbClr val="0079C9"/>
                  </a:solidFill>
                  <a:latin typeface="Cambria"/>
                  <a:cs typeface="Cambria"/>
                </a:rPr>
                <a:t>Arrangements</a:t>
              </a:r>
              <a:endParaRPr sz="1575">
                <a:latin typeface="Cambria"/>
                <a:cs typeface="Cambria"/>
              </a:endParaRPr>
            </a:p>
          </p:txBody>
        </p:sp>
        <p:sp>
          <p:nvSpPr>
            <p:cNvPr id="12" name="object 12"/>
            <p:cNvSpPr txBox="1"/>
            <p:nvPr/>
          </p:nvSpPr>
          <p:spPr>
            <a:xfrm>
              <a:off x="3135136" y="6311208"/>
              <a:ext cx="4418314" cy="256799"/>
            </a:xfrm>
            <a:prstGeom prst="rect">
              <a:avLst/>
            </a:prstGeom>
          </p:spPr>
          <p:txBody>
            <a:bodyPr vert="horz" wrap="square" lIns="0" tIns="14285" rIns="0" bIns="0" rtlCol="0">
              <a:spAutoFit/>
            </a:bodyPr>
            <a:lstStyle/>
            <a:p>
              <a:pPr marL="14285">
                <a:spcBef>
                  <a:spcPts val="113"/>
                </a:spcBef>
              </a:pPr>
              <a:r>
                <a:rPr sz="1575" dirty="0">
                  <a:solidFill>
                    <a:srgbClr val="008565"/>
                  </a:solidFill>
                  <a:latin typeface="Cambria"/>
                  <a:cs typeface="Cambria"/>
                </a:rPr>
                <a:t>Line </a:t>
              </a:r>
              <a:r>
                <a:rPr sz="1575" spc="-5" dirty="0">
                  <a:solidFill>
                    <a:srgbClr val="008565"/>
                  </a:solidFill>
                  <a:latin typeface="Cambria"/>
                  <a:cs typeface="Cambria"/>
                </a:rPr>
                <a:t>of Defense:</a:t>
              </a:r>
              <a:r>
                <a:rPr sz="1575" spc="28" dirty="0">
                  <a:solidFill>
                    <a:srgbClr val="008565"/>
                  </a:solidFill>
                  <a:latin typeface="Cambria"/>
                  <a:cs typeface="Cambria"/>
                </a:rPr>
                <a:t> </a:t>
              </a:r>
              <a:r>
                <a:rPr sz="1575" b="1" spc="-11" dirty="0">
                  <a:solidFill>
                    <a:srgbClr val="008565"/>
                  </a:solidFill>
                  <a:latin typeface="Cambria"/>
                  <a:cs typeface="Cambria"/>
                </a:rPr>
                <a:t>Bilateral</a:t>
              </a:r>
              <a:r>
                <a:rPr sz="1575" b="1" spc="-17" dirty="0">
                  <a:solidFill>
                    <a:srgbClr val="008565"/>
                  </a:solidFill>
                  <a:latin typeface="Cambria"/>
                  <a:cs typeface="Cambria"/>
                </a:rPr>
                <a:t> </a:t>
              </a:r>
              <a:r>
                <a:rPr sz="1575" b="1" spc="-5" dirty="0">
                  <a:solidFill>
                    <a:srgbClr val="008565"/>
                  </a:solidFill>
                  <a:latin typeface="Cambria"/>
                  <a:cs typeface="Cambria"/>
                </a:rPr>
                <a:t>Borrowing</a:t>
              </a:r>
              <a:r>
                <a:rPr sz="1575" b="1" spc="-28" dirty="0">
                  <a:solidFill>
                    <a:srgbClr val="008565"/>
                  </a:solidFill>
                  <a:latin typeface="Cambria"/>
                  <a:cs typeface="Cambria"/>
                </a:rPr>
                <a:t> </a:t>
              </a:r>
              <a:r>
                <a:rPr sz="1575" b="1" spc="-5" dirty="0">
                  <a:solidFill>
                    <a:srgbClr val="008565"/>
                  </a:solidFill>
                  <a:latin typeface="Cambria"/>
                  <a:cs typeface="Cambria"/>
                </a:rPr>
                <a:t>Agreements</a:t>
              </a:r>
              <a:endParaRPr sz="1575">
                <a:latin typeface="Cambria"/>
                <a:cs typeface="Cambria"/>
              </a:endParaRPr>
            </a:p>
          </p:txBody>
        </p:sp>
        <p:sp>
          <p:nvSpPr>
            <p:cNvPr id="13" name="object 13"/>
            <p:cNvSpPr txBox="1"/>
            <p:nvPr/>
          </p:nvSpPr>
          <p:spPr>
            <a:xfrm>
              <a:off x="3135139" y="4135906"/>
              <a:ext cx="5446111" cy="222174"/>
            </a:xfrm>
            <a:prstGeom prst="rect">
              <a:avLst/>
            </a:prstGeom>
          </p:spPr>
          <p:txBody>
            <a:bodyPr vert="horz" wrap="square" lIns="0" tIns="14285" rIns="0" bIns="0" rtlCol="0">
              <a:spAutoFit/>
            </a:bodyPr>
            <a:lstStyle/>
            <a:p>
              <a:pPr marL="14285">
                <a:spcBef>
                  <a:spcPts val="113"/>
                </a:spcBef>
              </a:pPr>
              <a:r>
                <a:rPr sz="1350" spc="-5" dirty="0">
                  <a:latin typeface="Cambria"/>
                  <a:cs typeface="Cambria"/>
                </a:rPr>
                <a:t>In</a:t>
              </a:r>
              <a:r>
                <a:rPr sz="1350" spc="5" dirty="0">
                  <a:latin typeface="Cambria"/>
                  <a:cs typeface="Cambria"/>
                </a:rPr>
                <a:t> </a:t>
              </a:r>
              <a:r>
                <a:rPr sz="1350" spc="-5" dirty="0">
                  <a:latin typeface="Cambria"/>
                  <a:cs typeface="Cambria"/>
                </a:rPr>
                <a:t>normal</a:t>
              </a:r>
              <a:r>
                <a:rPr sz="1350" spc="34" dirty="0">
                  <a:latin typeface="Cambria"/>
                  <a:cs typeface="Cambria"/>
                </a:rPr>
                <a:t> </a:t>
              </a:r>
              <a:r>
                <a:rPr sz="1350" spc="-5" dirty="0">
                  <a:latin typeface="Cambria"/>
                  <a:cs typeface="Cambria"/>
                </a:rPr>
                <a:t>times,</a:t>
              </a:r>
              <a:r>
                <a:rPr sz="1350" dirty="0">
                  <a:latin typeface="Cambria"/>
                  <a:cs typeface="Cambria"/>
                </a:rPr>
                <a:t> </a:t>
              </a:r>
              <a:r>
                <a:rPr sz="1350" spc="-5" dirty="0">
                  <a:latin typeface="Cambria"/>
                  <a:cs typeface="Cambria"/>
                </a:rPr>
                <a:t>the IMF</a:t>
              </a:r>
              <a:r>
                <a:rPr sz="1350" spc="11" dirty="0">
                  <a:latin typeface="Cambria"/>
                  <a:cs typeface="Cambria"/>
                </a:rPr>
                <a:t> </a:t>
              </a:r>
              <a:r>
                <a:rPr sz="1350" spc="-5" dirty="0">
                  <a:latin typeface="Cambria"/>
                  <a:cs typeface="Cambria"/>
                </a:rPr>
                <a:t>uses</a:t>
              </a:r>
              <a:r>
                <a:rPr sz="1350" spc="-11" dirty="0">
                  <a:latin typeface="Cambria"/>
                  <a:cs typeface="Cambria"/>
                </a:rPr>
                <a:t> </a:t>
              </a:r>
              <a:r>
                <a:rPr sz="1350" dirty="0">
                  <a:latin typeface="Cambria"/>
                  <a:cs typeface="Cambria"/>
                </a:rPr>
                <a:t>its</a:t>
              </a:r>
              <a:r>
                <a:rPr sz="1350" spc="-5" dirty="0">
                  <a:latin typeface="Cambria"/>
                  <a:cs typeface="Cambria"/>
                </a:rPr>
                <a:t> quota-based</a:t>
              </a:r>
              <a:r>
                <a:rPr sz="1350" dirty="0">
                  <a:latin typeface="Cambria"/>
                  <a:cs typeface="Cambria"/>
                </a:rPr>
                <a:t> </a:t>
              </a:r>
              <a:r>
                <a:rPr sz="1350" spc="-11" dirty="0">
                  <a:latin typeface="Cambria"/>
                  <a:cs typeface="Cambria"/>
                </a:rPr>
                <a:t>resources</a:t>
              </a:r>
              <a:r>
                <a:rPr sz="1350" spc="5" dirty="0">
                  <a:latin typeface="Cambria"/>
                  <a:cs typeface="Cambria"/>
                </a:rPr>
                <a:t> </a:t>
              </a:r>
              <a:r>
                <a:rPr sz="1350" spc="-11" dirty="0">
                  <a:latin typeface="Cambria"/>
                  <a:cs typeface="Cambria"/>
                </a:rPr>
                <a:t>to</a:t>
              </a:r>
              <a:r>
                <a:rPr sz="1350" spc="5" dirty="0">
                  <a:latin typeface="Cambria"/>
                  <a:cs typeface="Cambria"/>
                </a:rPr>
                <a:t> </a:t>
              </a:r>
              <a:r>
                <a:rPr sz="1350" spc="-5" dirty="0">
                  <a:latin typeface="Cambria"/>
                  <a:cs typeface="Cambria"/>
                </a:rPr>
                <a:t>finance</a:t>
              </a:r>
              <a:r>
                <a:rPr sz="1350" spc="5" dirty="0">
                  <a:latin typeface="Cambria"/>
                  <a:cs typeface="Cambria"/>
                </a:rPr>
                <a:t> </a:t>
              </a:r>
              <a:r>
                <a:rPr sz="1350" spc="-5" dirty="0">
                  <a:latin typeface="Cambria"/>
                  <a:cs typeface="Cambria"/>
                </a:rPr>
                <a:t>lending</a:t>
              </a:r>
              <a:endParaRPr sz="1350">
                <a:latin typeface="Cambria"/>
                <a:cs typeface="Cambria"/>
              </a:endParaRPr>
            </a:p>
          </p:txBody>
        </p:sp>
        <p:sp>
          <p:nvSpPr>
            <p:cNvPr id="14" name="object 14"/>
            <p:cNvSpPr txBox="1"/>
            <p:nvPr/>
          </p:nvSpPr>
          <p:spPr>
            <a:xfrm>
              <a:off x="3135139" y="5371834"/>
              <a:ext cx="6228923" cy="429923"/>
            </a:xfrm>
            <a:prstGeom prst="rect">
              <a:avLst/>
            </a:prstGeom>
          </p:spPr>
          <p:txBody>
            <a:bodyPr vert="horz" wrap="square" lIns="0" tIns="14285" rIns="0" bIns="0" rtlCol="0">
              <a:spAutoFit/>
            </a:bodyPr>
            <a:lstStyle/>
            <a:p>
              <a:pPr marL="14285" marR="5714">
                <a:spcBef>
                  <a:spcPts val="113"/>
                </a:spcBef>
              </a:pPr>
              <a:r>
                <a:rPr sz="1350" spc="-5" dirty="0">
                  <a:latin typeface="Cambria"/>
                  <a:cs typeface="Cambria"/>
                </a:rPr>
                <a:t>If</a:t>
              </a:r>
              <a:r>
                <a:rPr sz="1350" dirty="0">
                  <a:latin typeface="Cambria"/>
                  <a:cs typeface="Cambria"/>
                </a:rPr>
                <a:t> </a:t>
              </a:r>
              <a:r>
                <a:rPr sz="1350" spc="-5" dirty="0">
                  <a:latin typeface="Cambria"/>
                  <a:cs typeface="Cambria"/>
                </a:rPr>
                <a:t>the</a:t>
              </a:r>
              <a:r>
                <a:rPr sz="1350" spc="5" dirty="0">
                  <a:latin typeface="Cambria"/>
                  <a:cs typeface="Cambria"/>
                </a:rPr>
                <a:t> </a:t>
              </a:r>
              <a:r>
                <a:rPr sz="1350" spc="-5" dirty="0">
                  <a:latin typeface="Cambria"/>
                  <a:cs typeface="Cambria"/>
                </a:rPr>
                <a:t>IMF </a:t>
              </a:r>
              <a:r>
                <a:rPr sz="1350" spc="-11" dirty="0">
                  <a:latin typeface="Cambria"/>
                  <a:cs typeface="Cambria"/>
                </a:rPr>
                <a:t>believes</a:t>
              </a:r>
              <a:r>
                <a:rPr sz="1350" dirty="0">
                  <a:latin typeface="Cambria"/>
                  <a:cs typeface="Cambria"/>
                </a:rPr>
                <a:t> </a:t>
              </a:r>
              <a:r>
                <a:rPr sz="1350" spc="-5" dirty="0">
                  <a:latin typeface="Cambria"/>
                  <a:cs typeface="Cambria"/>
                </a:rPr>
                <a:t>that </a:t>
              </a:r>
              <a:r>
                <a:rPr sz="1350" dirty="0">
                  <a:latin typeface="Cambria"/>
                  <a:cs typeface="Cambria"/>
                </a:rPr>
                <a:t>its</a:t>
              </a:r>
              <a:r>
                <a:rPr sz="1350" spc="-11" dirty="0">
                  <a:latin typeface="Cambria"/>
                  <a:cs typeface="Cambria"/>
                </a:rPr>
                <a:t> </a:t>
              </a:r>
              <a:r>
                <a:rPr sz="1350" spc="-5" dirty="0">
                  <a:latin typeface="Cambria"/>
                  <a:cs typeface="Cambria"/>
                </a:rPr>
                <a:t>quota</a:t>
              </a:r>
              <a:r>
                <a:rPr sz="1350" spc="5" dirty="0">
                  <a:latin typeface="Cambria"/>
                  <a:cs typeface="Cambria"/>
                </a:rPr>
                <a:t> </a:t>
              </a:r>
              <a:r>
                <a:rPr sz="1350" spc="-11" dirty="0">
                  <a:latin typeface="Cambria"/>
                  <a:cs typeface="Cambria"/>
                </a:rPr>
                <a:t>resources might</a:t>
              </a:r>
              <a:r>
                <a:rPr sz="1350" spc="17" dirty="0">
                  <a:latin typeface="Cambria"/>
                  <a:cs typeface="Cambria"/>
                </a:rPr>
                <a:t> </a:t>
              </a:r>
              <a:r>
                <a:rPr sz="1350" spc="-11" dirty="0">
                  <a:latin typeface="Cambria"/>
                  <a:cs typeface="Cambria"/>
                </a:rPr>
                <a:t>fall</a:t>
              </a:r>
              <a:r>
                <a:rPr sz="1350" spc="5" dirty="0">
                  <a:latin typeface="Cambria"/>
                  <a:cs typeface="Cambria"/>
                </a:rPr>
                <a:t> </a:t>
              </a:r>
              <a:r>
                <a:rPr sz="1350" spc="-5" dirty="0">
                  <a:latin typeface="Cambria"/>
                  <a:cs typeface="Cambria"/>
                </a:rPr>
                <a:t>short</a:t>
              </a:r>
              <a:r>
                <a:rPr sz="1350" dirty="0">
                  <a:latin typeface="Cambria"/>
                  <a:cs typeface="Cambria"/>
                </a:rPr>
                <a:t> –</a:t>
              </a:r>
              <a:r>
                <a:rPr sz="1350" spc="-11" dirty="0">
                  <a:latin typeface="Cambria"/>
                  <a:cs typeface="Cambria"/>
                </a:rPr>
                <a:t> for</a:t>
              </a:r>
              <a:r>
                <a:rPr sz="1350" spc="11" dirty="0">
                  <a:latin typeface="Cambria"/>
                  <a:cs typeface="Cambria"/>
                </a:rPr>
                <a:t> </a:t>
              </a:r>
              <a:r>
                <a:rPr sz="1350" spc="-5" dirty="0">
                  <a:latin typeface="Cambria"/>
                  <a:cs typeface="Cambria"/>
                </a:rPr>
                <a:t>example,</a:t>
              </a:r>
              <a:r>
                <a:rPr sz="1350" dirty="0">
                  <a:latin typeface="Cambria"/>
                  <a:cs typeface="Cambria"/>
                </a:rPr>
                <a:t> in</a:t>
              </a:r>
              <a:r>
                <a:rPr sz="1350" spc="5" dirty="0">
                  <a:latin typeface="Cambria"/>
                  <a:cs typeface="Cambria"/>
                </a:rPr>
                <a:t> </a:t>
              </a:r>
              <a:r>
                <a:rPr sz="1350" spc="-5" dirty="0">
                  <a:latin typeface="Cambria"/>
                  <a:cs typeface="Cambria"/>
                </a:rPr>
                <a:t>the</a:t>
              </a:r>
              <a:r>
                <a:rPr sz="1350" spc="-11" dirty="0">
                  <a:latin typeface="Cambria"/>
                  <a:cs typeface="Cambria"/>
                </a:rPr>
                <a:t> event </a:t>
              </a:r>
              <a:r>
                <a:rPr sz="1350" spc="-281" dirty="0">
                  <a:latin typeface="Cambria"/>
                  <a:cs typeface="Cambria"/>
                </a:rPr>
                <a:t> </a:t>
              </a:r>
              <a:r>
                <a:rPr sz="1350" spc="-5" dirty="0">
                  <a:latin typeface="Cambria"/>
                  <a:cs typeface="Cambria"/>
                </a:rPr>
                <a:t>of </a:t>
              </a:r>
              <a:r>
                <a:rPr sz="1350" dirty="0">
                  <a:latin typeface="Cambria"/>
                  <a:cs typeface="Cambria"/>
                </a:rPr>
                <a:t>a</a:t>
              </a:r>
              <a:r>
                <a:rPr sz="1350" spc="5" dirty="0">
                  <a:latin typeface="Cambria"/>
                  <a:cs typeface="Cambria"/>
                </a:rPr>
                <a:t> </a:t>
              </a:r>
              <a:r>
                <a:rPr sz="1350" spc="-5" dirty="0">
                  <a:latin typeface="Cambria"/>
                  <a:cs typeface="Cambria"/>
                </a:rPr>
                <a:t>major</a:t>
              </a:r>
              <a:r>
                <a:rPr sz="1350" spc="11" dirty="0">
                  <a:latin typeface="Cambria"/>
                  <a:cs typeface="Cambria"/>
                </a:rPr>
                <a:t> </a:t>
              </a:r>
              <a:r>
                <a:rPr sz="1350" spc="-5" dirty="0">
                  <a:latin typeface="Cambria"/>
                  <a:cs typeface="Cambria"/>
                </a:rPr>
                <a:t>financial</a:t>
              </a:r>
              <a:r>
                <a:rPr sz="1350" spc="5" dirty="0">
                  <a:latin typeface="Cambria"/>
                  <a:cs typeface="Cambria"/>
                </a:rPr>
                <a:t> </a:t>
              </a:r>
              <a:r>
                <a:rPr sz="1350" spc="-5" dirty="0">
                  <a:latin typeface="Cambria"/>
                  <a:cs typeface="Cambria"/>
                </a:rPr>
                <a:t>crisis</a:t>
              </a:r>
              <a:r>
                <a:rPr sz="1350" dirty="0">
                  <a:latin typeface="Cambria"/>
                  <a:cs typeface="Cambria"/>
                </a:rPr>
                <a:t> – it</a:t>
              </a:r>
              <a:r>
                <a:rPr sz="1350" spc="-17" dirty="0">
                  <a:latin typeface="Cambria"/>
                  <a:cs typeface="Cambria"/>
                </a:rPr>
                <a:t> </a:t>
              </a:r>
              <a:r>
                <a:rPr sz="1350" spc="-5" dirty="0">
                  <a:latin typeface="Cambria"/>
                  <a:cs typeface="Cambria"/>
                </a:rPr>
                <a:t>can</a:t>
              </a:r>
              <a:r>
                <a:rPr sz="1350" spc="5" dirty="0">
                  <a:latin typeface="Cambria"/>
                  <a:cs typeface="Cambria"/>
                </a:rPr>
                <a:t> </a:t>
              </a:r>
              <a:r>
                <a:rPr sz="1350" spc="-11" dirty="0">
                  <a:latin typeface="Cambria"/>
                  <a:cs typeface="Cambria"/>
                </a:rPr>
                <a:t>activate</a:t>
              </a:r>
              <a:r>
                <a:rPr sz="1350" spc="-23" dirty="0">
                  <a:latin typeface="Cambria"/>
                  <a:cs typeface="Cambria"/>
                </a:rPr>
                <a:t> </a:t>
              </a:r>
              <a:r>
                <a:rPr sz="1350" spc="-5" dirty="0">
                  <a:latin typeface="Cambria"/>
                  <a:cs typeface="Cambria"/>
                </a:rPr>
                <a:t>the</a:t>
              </a:r>
              <a:r>
                <a:rPr sz="1350" spc="-17" dirty="0">
                  <a:latin typeface="Cambria"/>
                  <a:cs typeface="Cambria"/>
                </a:rPr>
                <a:t> </a:t>
              </a:r>
              <a:r>
                <a:rPr sz="1350" spc="-5" dirty="0">
                  <a:latin typeface="Cambria"/>
                  <a:cs typeface="Cambria"/>
                </a:rPr>
                <a:t>New Arrangements</a:t>
              </a:r>
              <a:r>
                <a:rPr sz="1350" spc="28" dirty="0">
                  <a:latin typeface="Cambria"/>
                  <a:cs typeface="Cambria"/>
                </a:rPr>
                <a:t> </a:t>
              </a:r>
              <a:r>
                <a:rPr sz="1350" spc="-11" dirty="0">
                  <a:latin typeface="Cambria"/>
                  <a:cs typeface="Cambria"/>
                </a:rPr>
                <a:t>to Borrow</a:t>
              </a:r>
              <a:r>
                <a:rPr sz="1350" spc="5" dirty="0">
                  <a:latin typeface="Cambria"/>
                  <a:cs typeface="Cambria"/>
                </a:rPr>
                <a:t> </a:t>
              </a:r>
              <a:r>
                <a:rPr sz="1350" spc="-11" dirty="0">
                  <a:latin typeface="Cambria"/>
                  <a:cs typeface="Cambria"/>
                </a:rPr>
                <a:t>(NAB)</a:t>
              </a:r>
              <a:endParaRPr sz="1350">
                <a:latin typeface="Cambria"/>
                <a:cs typeface="Cambria"/>
              </a:endParaRPr>
            </a:p>
          </p:txBody>
        </p:sp>
        <p:sp>
          <p:nvSpPr>
            <p:cNvPr id="15" name="object 15"/>
            <p:cNvSpPr txBox="1"/>
            <p:nvPr/>
          </p:nvSpPr>
          <p:spPr>
            <a:xfrm>
              <a:off x="3135139" y="6755182"/>
              <a:ext cx="5961796" cy="429923"/>
            </a:xfrm>
            <a:prstGeom prst="rect">
              <a:avLst/>
            </a:prstGeom>
          </p:spPr>
          <p:txBody>
            <a:bodyPr vert="horz" wrap="square" lIns="0" tIns="14285" rIns="0" bIns="0" rtlCol="0">
              <a:spAutoFit/>
            </a:bodyPr>
            <a:lstStyle/>
            <a:p>
              <a:pPr marL="14285" marR="5714">
                <a:spcBef>
                  <a:spcPts val="113"/>
                </a:spcBef>
              </a:pPr>
              <a:r>
                <a:rPr sz="1350" spc="-5" dirty="0">
                  <a:latin typeface="Cambria"/>
                  <a:cs typeface="Cambria"/>
                </a:rPr>
                <a:t>As </a:t>
              </a:r>
              <a:r>
                <a:rPr sz="1350" dirty="0">
                  <a:latin typeface="Cambria"/>
                  <a:cs typeface="Cambria"/>
                </a:rPr>
                <a:t>a</a:t>
              </a:r>
              <a:r>
                <a:rPr sz="1350" spc="5" dirty="0">
                  <a:latin typeface="Cambria"/>
                  <a:cs typeface="Cambria"/>
                </a:rPr>
                <a:t> </a:t>
              </a:r>
              <a:r>
                <a:rPr sz="1350" spc="-5" dirty="0">
                  <a:latin typeface="Cambria"/>
                  <a:cs typeface="Cambria"/>
                </a:rPr>
                <a:t>third line</a:t>
              </a:r>
              <a:r>
                <a:rPr sz="1350" spc="5" dirty="0">
                  <a:latin typeface="Cambria"/>
                  <a:cs typeface="Cambria"/>
                </a:rPr>
                <a:t> </a:t>
              </a:r>
              <a:r>
                <a:rPr sz="1350" spc="-5" dirty="0">
                  <a:latin typeface="Cambria"/>
                  <a:cs typeface="Cambria"/>
                </a:rPr>
                <a:t>of</a:t>
              </a:r>
              <a:r>
                <a:rPr sz="1350" dirty="0">
                  <a:latin typeface="Cambria"/>
                  <a:cs typeface="Cambria"/>
                </a:rPr>
                <a:t> </a:t>
              </a:r>
              <a:r>
                <a:rPr sz="1350" spc="-5" dirty="0">
                  <a:latin typeface="Cambria"/>
                  <a:cs typeface="Cambria"/>
                </a:rPr>
                <a:t>defense,</a:t>
              </a:r>
              <a:r>
                <a:rPr sz="1350" dirty="0">
                  <a:latin typeface="Cambria"/>
                  <a:cs typeface="Cambria"/>
                </a:rPr>
                <a:t> </a:t>
              </a:r>
              <a:r>
                <a:rPr sz="1350" spc="-5" dirty="0">
                  <a:latin typeface="Cambria"/>
                  <a:cs typeface="Cambria"/>
                </a:rPr>
                <a:t>the</a:t>
              </a:r>
              <a:r>
                <a:rPr sz="1350" spc="5" dirty="0">
                  <a:latin typeface="Cambria"/>
                  <a:cs typeface="Cambria"/>
                </a:rPr>
                <a:t> </a:t>
              </a:r>
              <a:r>
                <a:rPr sz="1350" spc="-5" dirty="0">
                  <a:latin typeface="Cambria"/>
                  <a:cs typeface="Cambria"/>
                </a:rPr>
                <a:t>IMF has</a:t>
              </a:r>
              <a:r>
                <a:rPr sz="1350" dirty="0">
                  <a:latin typeface="Cambria"/>
                  <a:cs typeface="Cambria"/>
                </a:rPr>
                <a:t> </a:t>
              </a:r>
              <a:r>
                <a:rPr sz="1350" spc="-5" dirty="0">
                  <a:latin typeface="Cambria"/>
                  <a:cs typeface="Cambria"/>
                </a:rPr>
                <a:t>access</a:t>
              </a:r>
              <a:r>
                <a:rPr sz="1350" spc="-11" dirty="0">
                  <a:latin typeface="Cambria"/>
                  <a:cs typeface="Cambria"/>
                </a:rPr>
                <a:t> to</a:t>
              </a:r>
              <a:r>
                <a:rPr sz="1350" spc="-17" dirty="0">
                  <a:latin typeface="Cambria"/>
                  <a:cs typeface="Cambria"/>
                </a:rPr>
                <a:t> </a:t>
              </a:r>
              <a:r>
                <a:rPr sz="1350" spc="-11" dirty="0">
                  <a:latin typeface="Cambria"/>
                  <a:cs typeface="Cambria"/>
                </a:rPr>
                <a:t>bilateral</a:t>
              </a:r>
              <a:r>
                <a:rPr sz="1350" spc="11" dirty="0">
                  <a:latin typeface="Cambria"/>
                  <a:cs typeface="Cambria"/>
                </a:rPr>
                <a:t> </a:t>
              </a:r>
              <a:r>
                <a:rPr sz="1350" spc="-5" dirty="0">
                  <a:latin typeface="Cambria"/>
                  <a:cs typeface="Cambria"/>
                </a:rPr>
                <a:t>borrowing</a:t>
              </a:r>
              <a:r>
                <a:rPr sz="1350" spc="11" dirty="0">
                  <a:latin typeface="Cambria"/>
                  <a:cs typeface="Cambria"/>
                </a:rPr>
                <a:t> </a:t>
              </a:r>
              <a:r>
                <a:rPr sz="1350" spc="-5" dirty="0">
                  <a:latin typeface="Cambria"/>
                  <a:cs typeface="Cambria"/>
                </a:rPr>
                <a:t>arrangements </a:t>
              </a:r>
              <a:r>
                <a:rPr sz="1350" spc="-281" dirty="0">
                  <a:latin typeface="Cambria"/>
                  <a:cs typeface="Cambria"/>
                </a:rPr>
                <a:t> </a:t>
              </a:r>
              <a:r>
                <a:rPr sz="1350" spc="-11" dirty="0">
                  <a:latin typeface="Cambria"/>
                  <a:cs typeface="Cambria"/>
                </a:rPr>
                <a:t>to</a:t>
              </a:r>
              <a:r>
                <a:rPr sz="1350" spc="-17" dirty="0">
                  <a:latin typeface="Cambria"/>
                  <a:cs typeface="Cambria"/>
                </a:rPr>
                <a:t> </a:t>
              </a:r>
              <a:r>
                <a:rPr sz="1350" spc="-5" dirty="0">
                  <a:latin typeface="Cambria"/>
                  <a:cs typeface="Cambria"/>
                </a:rPr>
                <a:t>supplement</a:t>
              </a:r>
              <a:r>
                <a:rPr sz="1350" spc="-17" dirty="0">
                  <a:latin typeface="Cambria"/>
                  <a:cs typeface="Cambria"/>
                </a:rPr>
                <a:t> </a:t>
              </a:r>
              <a:r>
                <a:rPr sz="1350" spc="-5" dirty="0">
                  <a:latin typeface="Cambria"/>
                  <a:cs typeface="Cambria"/>
                </a:rPr>
                <a:t>quotas</a:t>
              </a:r>
              <a:r>
                <a:rPr sz="1350" spc="-17" dirty="0">
                  <a:latin typeface="Cambria"/>
                  <a:cs typeface="Cambria"/>
                </a:rPr>
                <a:t> </a:t>
              </a:r>
              <a:r>
                <a:rPr sz="1350" dirty="0">
                  <a:latin typeface="Cambria"/>
                  <a:cs typeface="Cambria"/>
                </a:rPr>
                <a:t>and</a:t>
              </a:r>
              <a:r>
                <a:rPr sz="1350" spc="-5" dirty="0">
                  <a:latin typeface="Cambria"/>
                  <a:cs typeface="Cambria"/>
                </a:rPr>
                <a:t> </a:t>
              </a:r>
              <a:r>
                <a:rPr sz="1350" spc="-11" dirty="0">
                  <a:latin typeface="Cambria"/>
                  <a:cs typeface="Cambria"/>
                </a:rPr>
                <a:t>NAB</a:t>
              </a:r>
              <a:r>
                <a:rPr sz="1350" spc="5" dirty="0">
                  <a:latin typeface="Cambria"/>
                  <a:cs typeface="Cambria"/>
                </a:rPr>
                <a:t> </a:t>
              </a:r>
              <a:r>
                <a:rPr sz="1350" spc="-11" dirty="0">
                  <a:latin typeface="Cambria"/>
                  <a:cs typeface="Cambria"/>
                </a:rPr>
                <a:t>resources</a:t>
              </a:r>
              <a:r>
                <a:rPr sz="1350" spc="-5" dirty="0">
                  <a:latin typeface="Cambria"/>
                  <a:cs typeface="Cambria"/>
                </a:rPr>
                <a:t> </a:t>
              </a:r>
              <a:r>
                <a:rPr sz="1350" dirty="0">
                  <a:latin typeface="Cambria"/>
                  <a:cs typeface="Cambria"/>
                </a:rPr>
                <a:t>in </a:t>
              </a:r>
              <a:r>
                <a:rPr sz="1350" spc="-5" dirty="0">
                  <a:latin typeface="Cambria"/>
                  <a:cs typeface="Cambria"/>
                </a:rPr>
                <a:t>case</a:t>
              </a:r>
              <a:r>
                <a:rPr sz="1350" spc="-11" dirty="0">
                  <a:latin typeface="Cambria"/>
                  <a:cs typeface="Cambria"/>
                </a:rPr>
                <a:t> </a:t>
              </a:r>
              <a:r>
                <a:rPr sz="1350" dirty="0">
                  <a:latin typeface="Cambria"/>
                  <a:cs typeface="Cambria"/>
                </a:rPr>
                <a:t>tail</a:t>
              </a:r>
              <a:r>
                <a:rPr sz="1350" spc="-5" dirty="0">
                  <a:latin typeface="Cambria"/>
                  <a:cs typeface="Cambria"/>
                </a:rPr>
                <a:t> risks materialize</a:t>
              </a:r>
              <a:endParaRPr sz="1350">
                <a:latin typeface="Cambria"/>
                <a:cs typeface="Cambria"/>
              </a:endParaRPr>
            </a:p>
          </p:txBody>
        </p:sp>
        <p:sp>
          <p:nvSpPr>
            <p:cNvPr id="16" name="object 16"/>
            <p:cNvSpPr txBox="1"/>
            <p:nvPr/>
          </p:nvSpPr>
          <p:spPr>
            <a:xfrm>
              <a:off x="8445684" y="3721072"/>
              <a:ext cx="2636275" cy="290702"/>
            </a:xfrm>
            <a:prstGeom prst="rect">
              <a:avLst/>
            </a:prstGeom>
          </p:spPr>
          <p:txBody>
            <a:bodyPr vert="horz" wrap="square" lIns="0" tIns="13571" rIns="0" bIns="0" rtlCol="0">
              <a:spAutoFit/>
            </a:bodyPr>
            <a:lstStyle/>
            <a:p>
              <a:pPr marL="14285">
                <a:spcBef>
                  <a:spcPts val="107"/>
                </a:spcBef>
              </a:pPr>
              <a:r>
                <a:rPr sz="1800" b="1" spc="-5" dirty="0">
                  <a:solidFill>
                    <a:srgbClr val="004064"/>
                  </a:solidFill>
                  <a:latin typeface="Cambria"/>
                  <a:cs typeface="Cambria"/>
                </a:rPr>
                <a:t>$440</a:t>
              </a:r>
              <a:r>
                <a:rPr sz="1800" b="1" spc="5" dirty="0">
                  <a:solidFill>
                    <a:srgbClr val="004064"/>
                  </a:solidFill>
                  <a:latin typeface="Cambria"/>
                  <a:cs typeface="Cambria"/>
                </a:rPr>
                <a:t> </a:t>
              </a:r>
              <a:r>
                <a:rPr sz="1800" b="1" spc="-5" dirty="0">
                  <a:solidFill>
                    <a:srgbClr val="004064"/>
                  </a:solidFill>
                  <a:latin typeface="Cambria"/>
                  <a:cs typeface="Cambria"/>
                </a:rPr>
                <a:t>Billion</a:t>
              </a:r>
              <a:r>
                <a:rPr sz="1800" b="1" spc="-45" dirty="0">
                  <a:solidFill>
                    <a:srgbClr val="004064"/>
                  </a:solidFill>
                  <a:latin typeface="Cambria"/>
                  <a:cs typeface="Cambria"/>
                </a:rPr>
                <a:t> </a:t>
              </a:r>
              <a:r>
                <a:rPr sz="1350" spc="-5" dirty="0">
                  <a:latin typeface="Cambria"/>
                  <a:cs typeface="Cambria"/>
                </a:rPr>
                <a:t>(SDR</a:t>
              </a:r>
              <a:r>
                <a:rPr sz="1350" spc="17" dirty="0">
                  <a:latin typeface="Cambria"/>
                  <a:cs typeface="Cambria"/>
                </a:rPr>
                <a:t> </a:t>
              </a:r>
              <a:r>
                <a:rPr sz="1350" spc="-5" dirty="0">
                  <a:latin typeface="Cambria"/>
                  <a:cs typeface="Cambria"/>
                </a:rPr>
                <a:t>320</a:t>
              </a:r>
              <a:r>
                <a:rPr sz="1350" spc="-23" dirty="0">
                  <a:latin typeface="Cambria"/>
                  <a:cs typeface="Cambria"/>
                </a:rPr>
                <a:t> </a:t>
              </a:r>
              <a:r>
                <a:rPr sz="1350" spc="-5" dirty="0">
                  <a:latin typeface="Cambria"/>
                  <a:cs typeface="Cambria"/>
                </a:rPr>
                <a:t>Billion)</a:t>
              </a:r>
              <a:endParaRPr sz="1350">
                <a:latin typeface="Cambria"/>
                <a:cs typeface="Cambria"/>
              </a:endParaRPr>
            </a:p>
          </p:txBody>
        </p:sp>
        <p:grpSp>
          <p:nvGrpSpPr>
            <p:cNvPr id="17" name="object 17"/>
            <p:cNvGrpSpPr/>
            <p:nvPr/>
          </p:nvGrpSpPr>
          <p:grpSpPr>
            <a:xfrm>
              <a:off x="2321255" y="4964219"/>
              <a:ext cx="8748062" cy="762099"/>
              <a:chOff x="539305" y="3270313"/>
              <a:chExt cx="7777480" cy="677545"/>
            </a:xfrm>
          </p:grpSpPr>
          <p:sp>
            <p:nvSpPr>
              <p:cNvPr id="18" name="object 18"/>
              <p:cNvSpPr/>
              <p:nvPr/>
            </p:nvSpPr>
            <p:spPr>
              <a:xfrm>
                <a:off x="544067" y="3550919"/>
                <a:ext cx="7772400" cy="0"/>
              </a:xfrm>
              <a:custGeom>
                <a:avLst/>
                <a:gdLst/>
                <a:ahLst/>
                <a:cxnLst/>
                <a:rect l="l" t="t" r="r" b="b"/>
                <a:pathLst>
                  <a:path w="7772400">
                    <a:moveTo>
                      <a:pt x="0" y="0"/>
                    </a:moveTo>
                    <a:lnTo>
                      <a:pt x="7772399" y="0"/>
                    </a:lnTo>
                  </a:path>
                </a:pathLst>
              </a:custGeom>
              <a:ln w="9524">
                <a:solidFill>
                  <a:srgbClr val="007AC9"/>
                </a:solidFill>
              </a:ln>
            </p:spPr>
            <p:txBody>
              <a:bodyPr wrap="square" lIns="0" tIns="0" rIns="0" bIns="0" rtlCol="0"/>
              <a:lstStyle/>
              <a:p>
                <a:endParaRPr sz="3615"/>
              </a:p>
            </p:txBody>
          </p:sp>
          <p:sp>
            <p:nvSpPr>
              <p:cNvPr id="19" name="object 19"/>
              <p:cNvSpPr/>
              <p:nvPr/>
            </p:nvSpPr>
            <p:spPr>
              <a:xfrm>
                <a:off x="544067" y="3275075"/>
                <a:ext cx="666115" cy="668020"/>
              </a:xfrm>
              <a:custGeom>
                <a:avLst/>
                <a:gdLst/>
                <a:ahLst/>
                <a:cxnLst/>
                <a:rect l="l" t="t" r="r" b="b"/>
                <a:pathLst>
                  <a:path w="666115" h="668020">
                    <a:moveTo>
                      <a:pt x="665987" y="333755"/>
                    </a:moveTo>
                    <a:lnTo>
                      <a:pt x="662370" y="284418"/>
                    </a:lnTo>
                    <a:lnTo>
                      <a:pt x="651863" y="237335"/>
                    </a:lnTo>
                    <a:lnTo>
                      <a:pt x="634980" y="193020"/>
                    </a:lnTo>
                    <a:lnTo>
                      <a:pt x="612236" y="151988"/>
                    </a:lnTo>
                    <a:lnTo>
                      <a:pt x="584148" y="114756"/>
                    </a:lnTo>
                    <a:lnTo>
                      <a:pt x="551231" y="81839"/>
                    </a:lnTo>
                    <a:lnTo>
                      <a:pt x="513999" y="53751"/>
                    </a:lnTo>
                    <a:lnTo>
                      <a:pt x="472967" y="31007"/>
                    </a:lnTo>
                    <a:lnTo>
                      <a:pt x="428652" y="14124"/>
                    </a:lnTo>
                    <a:lnTo>
                      <a:pt x="381569" y="3617"/>
                    </a:lnTo>
                    <a:lnTo>
                      <a:pt x="332231" y="0"/>
                    </a:lnTo>
                    <a:lnTo>
                      <a:pt x="283273" y="3617"/>
                    </a:lnTo>
                    <a:lnTo>
                      <a:pt x="236500" y="14124"/>
                    </a:lnTo>
                    <a:lnTo>
                      <a:pt x="192433" y="31007"/>
                    </a:lnTo>
                    <a:lnTo>
                      <a:pt x="151596" y="53751"/>
                    </a:lnTo>
                    <a:lnTo>
                      <a:pt x="114509" y="81839"/>
                    </a:lnTo>
                    <a:lnTo>
                      <a:pt x="81696" y="114756"/>
                    </a:lnTo>
                    <a:lnTo>
                      <a:pt x="53677" y="151988"/>
                    </a:lnTo>
                    <a:lnTo>
                      <a:pt x="30976" y="193020"/>
                    </a:lnTo>
                    <a:lnTo>
                      <a:pt x="14115" y="237335"/>
                    </a:lnTo>
                    <a:lnTo>
                      <a:pt x="3615" y="284418"/>
                    </a:lnTo>
                    <a:lnTo>
                      <a:pt x="0" y="333755"/>
                    </a:lnTo>
                    <a:lnTo>
                      <a:pt x="3615" y="383093"/>
                    </a:lnTo>
                    <a:lnTo>
                      <a:pt x="14115" y="430176"/>
                    </a:lnTo>
                    <a:lnTo>
                      <a:pt x="30976" y="474491"/>
                    </a:lnTo>
                    <a:lnTo>
                      <a:pt x="53677" y="515523"/>
                    </a:lnTo>
                    <a:lnTo>
                      <a:pt x="81696" y="552755"/>
                    </a:lnTo>
                    <a:lnTo>
                      <a:pt x="114509" y="585672"/>
                    </a:lnTo>
                    <a:lnTo>
                      <a:pt x="151596" y="613760"/>
                    </a:lnTo>
                    <a:lnTo>
                      <a:pt x="192433" y="636504"/>
                    </a:lnTo>
                    <a:lnTo>
                      <a:pt x="236500" y="653387"/>
                    </a:lnTo>
                    <a:lnTo>
                      <a:pt x="283273" y="663894"/>
                    </a:lnTo>
                    <a:lnTo>
                      <a:pt x="332231" y="667511"/>
                    </a:lnTo>
                    <a:lnTo>
                      <a:pt x="381569" y="663894"/>
                    </a:lnTo>
                    <a:lnTo>
                      <a:pt x="428652" y="653387"/>
                    </a:lnTo>
                    <a:lnTo>
                      <a:pt x="472967" y="636504"/>
                    </a:lnTo>
                    <a:lnTo>
                      <a:pt x="513999" y="613760"/>
                    </a:lnTo>
                    <a:lnTo>
                      <a:pt x="551231" y="585672"/>
                    </a:lnTo>
                    <a:lnTo>
                      <a:pt x="584148" y="552755"/>
                    </a:lnTo>
                    <a:lnTo>
                      <a:pt x="612236" y="515523"/>
                    </a:lnTo>
                    <a:lnTo>
                      <a:pt x="634980" y="474491"/>
                    </a:lnTo>
                    <a:lnTo>
                      <a:pt x="651863" y="430176"/>
                    </a:lnTo>
                    <a:lnTo>
                      <a:pt x="662370" y="383093"/>
                    </a:lnTo>
                    <a:lnTo>
                      <a:pt x="665987" y="333755"/>
                    </a:lnTo>
                    <a:close/>
                  </a:path>
                </a:pathLst>
              </a:custGeom>
              <a:solidFill>
                <a:srgbClr val="EFF9FF"/>
              </a:solidFill>
            </p:spPr>
            <p:txBody>
              <a:bodyPr wrap="square" lIns="0" tIns="0" rIns="0" bIns="0" rtlCol="0"/>
              <a:lstStyle/>
              <a:p>
                <a:endParaRPr sz="3615"/>
              </a:p>
            </p:txBody>
          </p:sp>
          <p:sp>
            <p:nvSpPr>
              <p:cNvPr id="20" name="object 20"/>
              <p:cNvSpPr/>
              <p:nvPr/>
            </p:nvSpPr>
            <p:spPr>
              <a:xfrm>
                <a:off x="544067" y="3275075"/>
                <a:ext cx="666115" cy="668020"/>
              </a:xfrm>
              <a:custGeom>
                <a:avLst/>
                <a:gdLst/>
                <a:ahLst/>
                <a:cxnLst/>
                <a:rect l="l" t="t" r="r" b="b"/>
                <a:pathLst>
                  <a:path w="666115" h="668020">
                    <a:moveTo>
                      <a:pt x="0" y="333755"/>
                    </a:moveTo>
                    <a:lnTo>
                      <a:pt x="3615" y="284418"/>
                    </a:lnTo>
                    <a:lnTo>
                      <a:pt x="14115" y="237335"/>
                    </a:lnTo>
                    <a:lnTo>
                      <a:pt x="30976" y="193020"/>
                    </a:lnTo>
                    <a:lnTo>
                      <a:pt x="53677" y="151988"/>
                    </a:lnTo>
                    <a:lnTo>
                      <a:pt x="81696" y="114756"/>
                    </a:lnTo>
                    <a:lnTo>
                      <a:pt x="114509" y="81839"/>
                    </a:lnTo>
                    <a:lnTo>
                      <a:pt x="151596" y="53751"/>
                    </a:lnTo>
                    <a:lnTo>
                      <a:pt x="192433" y="31007"/>
                    </a:lnTo>
                    <a:lnTo>
                      <a:pt x="236500" y="14124"/>
                    </a:lnTo>
                    <a:lnTo>
                      <a:pt x="283273" y="3617"/>
                    </a:lnTo>
                    <a:lnTo>
                      <a:pt x="332231" y="0"/>
                    </a:lnTo>
                    <a:lnTo>
                      <a:pt x="381569" y="3617"/>
                    </a:lnTo>
                    <a:lnTo>
                      <a:pt x="428652" y="14124"/>
                    </a:lnTo>
                    <a:lnTo>
                      <a:pt x="472967" y="31007"/>
                    </a:lnTo>
                    <a:lnTo>
                      <a:pt x="513999" y="53751"/>
                    </a:lnTo>
                    <a:lnTo>
                      <a:pt x="551231" y="81839"/>
                    </a:lnTo>
                    <a:lnTo>
                      <a:pt x="584148" y="114756"/>
                    </a:lnTo>
                    <a:lnTo>
                      <a:pt x="612236" y="151988"/>
                    </a:lnTo>
                    <a:lnTo>
                      <a:pt x="634980" y="193020"/>
                    </a:lnTo>
                    <a:lnTo>
                      <a:pt x="651863" y="237335"/>
                    </a:lnTo>
                    <a:lnTo>
                      <a:pt x="662370" y="284418"/>
                    </a:lnTo>
                    <a:lnTo>
                      <a:pt x="665987" y="333755"/>
                    </a:lnTo>
                    <a:lnTo>
                      <a:pt x="662370" y="383093"/>
                    </a:lnTo>
                    <a:lnTo>
                      <a:pt x="651863" y="430176"/>
                    </a:lnTo>
                    <a:lnTo>
                      <a:pt x="634980" y="474491"/>
                    </a:lnTo>
                    <a:lnTo>
                      <a:pt x="612236" y="515523"/>
                    </a:lnTo>
                    <a:lnTo>
                      <a:pt x="584148" y="552755"/>
                    </a:lnTo>
                    <a:lnTo>
                      <a:pt x="551231" y="585672"/>
                    </a:lnTo>
                    <a:lnTo>
                      <a:pt x="513999" y="613760"/>
                    </a:lnTo>
                    <a:lnTo>
                      <a:pt x="472967" y="636504"/>
                    </a:lnTo>
                    <a:lnTo>
                      <a:pt x="428652" y="653387"/>
                    </a:lnTo>
                    <a:lnTo>
                      <a:pt x="381569" y="663894"/>
                    </a:lnTo>
                    <a:lnTo>
                      <a:pt x="332231" y="667511"/>
                    </a:lnTo>
                    <a:lnTo>
                      <a:pt x="283273" y="663894"/>
                    </a:lnTo>
                    <a:lnTo>
                      <a:pt x="236500" y="653387"/>
                    </a:lnTo>
                    <a:lnTo>
                      <a:pt x="192433" y="636504"/>
                    </a:lnTo>
                    <a:lnTo>
                      <a:pt x="151596" y="613760"/>
                    </a:lnTo>
                    <a:lnTo>
                      <a:pt x="114509" y="585672"/>
                    </a:lnTo>
                    <a:lnTo>
                      <a:pt x="81696" y="552755"/>
                    </a:lnTo>
                    <a:lnTo>
                      <a:pt x="53677" y="515523"/>
                    </a:lnTo>
                    <a:lnTo>
                      <a:pt x="30976" y="474491"/>
                    </a:lnTo>
                    <a:lnTo>
                      <a:pt x="14115" y="430176"/>
                    </a:lnTo>
                    <a:lnTo>
                      <a:pt x="3615" y="383093"/>
                    </a:lnTo>
                    <a:lnTo>
                      <a:pt x="0" y="333755"/>
                    </a:lnTo>
                    <a:close/>
                  </a:path>
                </a:pathLst>
              </a:custGeom>
              <a:ln w="9524">
                <a:solidFill>
                  <a:srgbClr val="007AC9"/>
                </a:solidFill>
              </a:ln>
            </p:spPr>
            <p:txBody>
              <a:bodyPr wrap="square" lIns="0" tIns="0" rIns="0" bIns="0" rtlCol="0"/>
              <a:lstStyle/>
              <a:p>
                <a:endParaRPr sz="3615"/>
              </a:p>
            </p:txBody>
          </p:sp>
        </p:grpSp>
        <p:sp>
          <p:nvSpPr>
            <p:cNvPr id="21" name="object 21"/>
            <p:cNvSpPr txBox="1"/>
            <p:nvPr/>
          </p:nvSpPr>
          <p:spPr>
            <a:xfrm>
              <a:off x="8445684" y="4919289"/>
              <a:ext cx="2636275" cy="290702"/>
            </a:xfrm>
            <a:prstGeom prst="rect">
              <a:avLst/>
            </a:prstGeom>
          </p:spPr>
          <p:txBody>
            <a:bodyPr vert="horz" wrap="square" lIns="0" tIns="13571" rIns="0" bIns="0" rtlCol="0">
              <a:spAutoFit/>
            </a:bodyPr>
            <a:lstStyle/>
            <a:p>
              <a:pPr marL="14285">
                <a:spcBef>
                  <a:spcPts val="107"/>
                </a:spcBef>
              </a:pPr>
              <a:r>
                <a:rPr sz="1800" b="1" spc="-5" dirty="0">
                  <a:solidFill>
                    <a:srgbClr val="0079C9"/>
                  </a:solidFill>
                  <a:latin typeface="Cambria"/>
                  <a:cs typeface="Cambria"/>
                </a:rPr>
                <a:t>$196</a:t>
              </a:r>
              <a:r>
                <a:rPr sz="1800" b="1" spc="5" dirty="0">
                  <a:solidFill>
                    <a:srgbClr val="0079C9"/>
                  </a:solidFill>
                  <a:latin typeface="Cambria"/>
                  <a:cs typeface="Cambria"/>
                </a:rPr>
                <a:t> </a:t>
              </a:r>
              <a:r>
                <a:rPr sz="1800" b="1" spc="-5" dirty="0">
                  <a:solidFill>
                    <a:srgbClr val="0079C9"/>
                  </a:solidFill>
                  <a:latin typeface="Cambria"/>
                  <a:cs typeface="Cambria"/>
                </a:rPr>
                <a:t>Billion</a:t>
              </a:r>
              <a:r>
                <a:rPr sz="1800" b="1" spc="-45" dirty="0">
                  <a:solidFill>
                    <a:srgbClr val="0079C9"/>
                  </a:solidFill>
                  <a:latin typeface="Cambria"/>
                  <a:cs typeface="Cambria"/>
                </a:rPr>
                <a:t> </a:t>
              </a:r>
              <a:r>
                <a:rPr sz="1350" spc="-5" dirty="0">
                  <a:latin typeface="Cambria"/>
                  <a:cs typeface="Cambria"/>
                </a:rPr>
                <a:t>(SDR</a:t>
              </a:r>
              <a:r>
                <a:rPr sz="1350" spc="17" dirty="0">
                  <a:latin typeface="Cambria"/>
                  <a:cs typeface="Cambria"/>
                </a:rPr>
                <a:t> </a:t>
              </a:r>
              <a:r>
                <a:rPr sz="1350" spc="-5" dirty="0">
                  <a:latin typeface="Cambria"/>
                  <a:cs typeface="Cambria"/>
                </a:rPr>
                <a:t>143</a:t>
              </a:r>
              <a:r>
                <a:rPr sz="1350" spc="-23" dirty="0">
                  <a:latin typeface="Cambria"/>
                  <a:cs typeface="Cambria"/>
                </a:rPr>
                <a:t> </a:t>
              </a:r>
              <a:r>
                <a:rPr sz="1350" spc="-5" dirty="0">
                  <a:latin typeface="Cambria"/>
                  <a:cs typeface="Cambria"/>
                </a:rPr>
                <a:t>Billion)</a:t>
              </a:r>
              <a:endParaRPr sz="1350">
                <a:latin typeface="Cambria"/>
                <a:cs typeface="Cambria"/>
              </a:endParaRPr>
            </a:p>
          </p:txBody>
        </p:sp>
        <p:grpSp>
          <p:nvGrpSpPr>
            <p:cNvPr id="22" name="object 22"/>
            <p:cNvGrpSpPr/>
            <p:nvPr/>
          </p:nvGrpSpPr>
          <p:grpSpPr>
            <a:xfrm>
              <a:off x="2321255" y="6337278"/>
              <a:ext cx="8748062" cy="759956"/>
              <a:chOff x="539305" y="4491037"/>
              <a:chExt cx="7777480" cy="675640"/>
            </a:xfrm>
          </p:grpSpPr>
          <p:sp>
            <p:nvSpPr>
              <p:cNvPr id="23" name="object 23"/>
              <p:cNvSpPr/>
              <p:nvPr/>
            </p:nvSpPr>
            <p:spPr>
              <a:xfrm>
                <a:off x="544067" y="4765547"/>
                <a:ext cx="7772400" cy="0"/>
              </a:xfrm>
              <a:custGeom>
                <a:avLst/>
                <a:gdLst/>
                <a:ahLst/>
                <a:cxnLst/>
                <a:rect l="l" t="t" r="r" b="b"/>
                <a:pathLst>
                  <a:path w="7772400">
                    <a:moveTo>
                      <a:pt x="0" y="0"/>
                    </a:moveTo>
                    <a:lnTo>
                      <a:pt x="7772399" y="0"/>
                    </a:lnTo>
                  </a:path>
                </a:pathLst>
              </a:custGeom>
              <a:ln w="9524">
                <a:solidFill>
                  <a:srgbClr val="008465"/>
                </a:solidFill>
              </a:ln>
            </p:spPr>
            <p:txBody>
              <a:bodyPr wrap="square" lIns="0" tIns="0" rIns="0" bIns="0" rtlCol="0"/>
              <a:lstStyle/>
              <a:p>
                <a:endParaRPr sz="3615"/>
              </a:p>
            </p:txBody>
          </p:sp>
          <p:sp>
            <p:nvSpPr>
              <p:cNvPr id="24" name="object 24"/>
              <p:cNvSpPr/>
              <p:nvPr/>
            </p:nvSpPr>
            <p:spPr>
              <a:xfrm>
                <a:off x="544067" y="4495799"/>
                <a:ext cx="666115" cy="666115"/>
              </a:xfrm>
              <a:custGeom>
                <a:avLst/>
                <a:gdLst/>
                <a:ahLst/>
                <a:cxnLst/>
                <a:rect l="l" t="t" r="r" b="b"/>
                <a:pathLst>
                  <a:path w="666115" h="666114">
                    <a:moveTo>
                      <a:pt x="665987" y="333755"/>
                    </a:moveTo>
                    <a:lnTo>
                      <a:pt x="662370" y="284418"/>
                    </a:lnTo>
                    <a:lnTo>
                      <a:pt x="651863" y="237335"/>
                    </a:lnTo>
                    <a:lnTo>
                      <a:pt x="634980" y="193020"/>
                    </a:lnTo>
                    <a:lnTo>
                      <a:pt x="612236" y="151988"/>
                    </a:lnTo>
                    <a:lnTo>
                      <a:pt x="584148" y="114756"/>
                    </a:lnTo>
                    <a:lnTo>
                      <a:pt x="551231" y="81839"/>
                    </a:lnTo>
                    <a:lnTo>
                      <a:pt x="513999" y="53751"/>
                    </a:lnTo>
                    <a:lnTo>
                      <a:pt x="472967" y="31007"/>
                    </a:lnTo>
                    <a:lnTo>
                      <a:pt x="428652" y="14124"/>
                    </a:lnTo>
                    <a:lnTo>
                      <a:pt x="381569" y="3617"/>
                    </a:lnTo>
                    <a:lnTo>
                      <a:pt x="332231" y="0"/>
                    </a:lnTo>
                    <a:lnTo>
                      <a:pt x="283273" y="3617"/>
                    </a:lnTo>
                    <a:lnTo>
                      <a:pt x="236500" y="14124"/>
                    </a:lnTo>
                    <a:lnTo>
                      <a:pt x="192433" y="31007"/>
                    </a:lnTo>
                    <a:lnTo>
                      <a:pt x="151596" y="53751"/>
                    </a:lnTo>
                    <a:lnTo>
                      <a:pt x="114509" y="81839"/>
                    </a:lnTo>
                    <a:lnTo>
                      <a:pt x="81696" y="114756"/>
                    </a:lnTo>
                    <a:lnTo>
                      <a:pt x="53677" y="151988"/>
                    </a:lnTo>
                    <a:lnTo>
                      <a:pt x="30976" y="193020"/>
                    </a:lnTo>
                    <a:lnTo>
                      <a:pt x="14115" y="237335"/>
                    </a:lnTo>
                    <a:lnTo>
                      <a:pt x="3615" y="284418"/>
                    </a:lnTo>
                    <a:lnTo>
                      <a:pt x="0" y="333755"/>
                    </a:lnTo>
                    <a:lnTo>
                      <a:pt x="3615" y="382714"/>
                    </a:lnTo>
                    <a:lnTo>
                      <a:pt x="14115" y="429487"/>
                    </a:lnTo>
                    <a:lnTo>
                      <a:pt x="30976" y="473554"/>
                    </a:lnTo>
                    <a:lnTo>
                      <a:pt x="53677" y="514391"/>
                    </a:lnTo>
                    <a:lnTo>
                      <a:pt x="81696" y="551478"/>
                    </a:lnTo>
                    <a:lnTo>
                      <a:pt x="114509" y="584291"/>
                    </a:lnTo>
                    <a:lnTo>
                      <a:pt x="151596" y="612310"/>
                    </a:lnTo>
                    <a:lnTo>
                      <a:pt x="192433" y="635011"/>
                    </a:lnTo>
                    <a:lnTo>
                      <a:pt x="236500" y="651872"/>
                    </a:lnTo>
                    <a:lnTo>
                      <a:pt x="283273" y="662372"/>
                    </a:lnTo>
                    <a:lnTo>
                      <a:pt x="332231" y="665987"/>
                    </a:lnTo>
                    <a:lnTo>
                      <a:pt x="381569" y="662372"/>
                    </a:lnTo>
                    <a:lnTo>
                      <a:pt x="428652" y="651872"/>
                    </a:lnTo>
                    <a:lnTo>
                      <a:pt x="472967" y="635011"/>
                    </a:lnTo>
                    <a:lnTo>
                      <a:pt x="513999" y="612310"/>
                    </a:lnTo>
                    <a:lnTo>
                      <a:pt x="551231" y="584291"/>
                    </a:lnTo>
                    <a:lnTo>
                      <a:pt x="584148" y="551478"/>
                    </a:lnTo>
                    <a:lnTo>
                      <a:pt x="612236" y="514391"/>
                    </a:lnTo>
                    <a:lnTo>
                      <a:pt x="634980" y="473554"/>
                    </a:lnTo>
                    <a:lnTo>
                      <a:pt x="651863" y="429487"/>
                    </a:lnTo>
                    <a:lnTo>
                      <a:pt x="662370" y="382714"/>
                    </a:lnTo>
                    <a:lnTo>
                      <a:pt x="665987" y="333755"/>
                    </a:lnTo>
                    <a:close/>
                  </a:path>
                </a:pathLst>
              </a:custGeom>
              <a:solidFill>
                <a:srgbClr val="EAF6F3"/>
              </a:solidFill>
            </p:spPr>
            <p:txBody>
              <a:bodyPr wrap="square" lIns="0" tIns="0" rIns="0" bIns="0" rtlCol="0"/>
              <a:lstStyle/>
              <a:p>
                <a:endParaRPr sz="3615"/>
              </a:p>
            </p:txBody>
          </p:sp>
          <p:sp>
            <p:nvSpPr>
              <p:cNvPr id="25" name="object 25"/>
              <p:cNvSpPr/>
              <p:nvPr/>
            </p:nvSpPr>
            <p:spPr>
              <a:xfrm>
                <a:off x="544067" y="4495799"/>
                <a:ext cx="666115" cy="666115"/>
              </a:xfrm>
              <a:custGeom>
                <a:avLst/>
                <a:gdLst/>
                <a:ahLst/>
                <a:cxnLst/>
                <a:rect l="l" t="t" r="r" b="b"/>
                <a:pathLst>
                  <a:path w="666115" h="666114">
                    <a:moveTo>
                      <a:pt x="0" y="333755"/>
                    </a:moveTo>
                    <a:lnTo>
                      <a:pt x="3615" y="284418"/>
                    </a:lnTo>
                    <a:lnTo>
                      <a:pt x="14115" y="237335"/>
                    </a:lnTo>
                    <a:lnTo>
                      <a:pt x="30976" y="193020"/>
                    </a:lnTo>
                    <a:lnTo>
                      <a:pt x="53677" y="151988"/>
                    </a:lnTo>
                    <a:lnTo>
                      <a:pt x="81696" y="114756"/>
                    </a:lnTo>
                    <a:lnTo>
                      <a:pt x="114509" y="81839"/>
                    </a:lnTo>
                    <a:lnTo>
                      <a:pt x="151596" y="53751"/>
                    </a:lnTo>
                    <a:lnTo>
                      <a:pt x="192433" y="31007"/>
                    </a:lnTo>
                    <a:lnTo>
                      <a:pt x="236500" y="14124"/>
                    </a:lnTo>
                    <a:lnTo>
                      <a:pt x="283273" y="3617"/>
                    </a:lnTo>
                    <a:lnTo>
                      <a:pt x="332231" y="0"/>
                    </a:lnTo>
                    <a:lnTo>
                      <a:pt x="381569" y="3617"/>
                    </a:lnTo>
                    <a:lnTo>
                      <a:pt x="428652" y="14124"/>
                    </a:lnTo>
                    <a:lnTo>
                      <a:pt x="472967" y="31007"/>
                    </a:lnTo>
                    <a:lnTo>
                      <a:pt x="513999" y="53751"/>
                    </a:lnTo>
                    <a:lnTo>
                      <a:pt x="551231" y="81839"/>
                    </a:lnTo>
                    <a:lnTo>
                      <a:pt x="584148" y="114756"/>
                    </a:lnTo>
                    <a:lnTo>
                      <a:pt x="612236" y="151988"/>
                    </a:lnTo>
                    <a:lnTo>
                      <a:pt x="634980" y="193020"/>
                    </a:lnTo>
                    <a:lnTo>
                      <a:pt x="651863" y="237335"/>
                    </a:lnTo>
                    <a:lnTo>
                      <a:pt x="662370" y="284418"/>
                    </a:lnTo>
                    <a:lnTo>
                      <a:pt x="665987" y="333755"/>
                    </a:lnTo>
                    <a:lnTo>
                      <a:pt x="662370" y="382714"/>
                    </a:lnTo>
                    <a:lnTo>
                      <a:pt x="651863" y="429487"/>
                    </a:lnTo>
                    <a:lnTo>
                      <a:pt x="634980" y="473554"/>
                    </a:lnTo>
                    <a:lnTo>
                      <a:pt x="612236" y="514391"/>
                    </a:lnTo>
                    <a:lnTo>
                      <a:pt x="584148" y="551478"/>
                    </a:lnTo>
                    <a:lnTo>
                      <a:pt x="551231" y="584291"/>
                    </a:lnTo>
                    <a:lnTo>
                      <a:pt x="513999" y="612310"/>
                    </a:lnTo>
                    <a:lnTo>
                      <a:pt x="472967" y="635011"/>
                    </a:lnTo>
                    <a:lnTo>
                      <a:pt x="428652" y="651872"/>
                    </a:lnTo>
                    <a:lnTo>
                      <a:pt x="381569" y="662372"/>
                    </a:lnTo>
                    <a:lnTo>
                      <a:pt x="332231" y="665987"/>
                    </a:lnTo>
                    <a:lnTo>
                      <a:pt x="283273" y="662372"/>
                    </a:lnTo>
                    <a:lnTo>
                      <a:pt x="236500" y="651872"/>
                    </a:lnTo>
                    <a:lnTo>
                      <a:pt x="192433" y="635011"/>
                    </a:lnTo>
                    <a:lnTo>
                      <a:pt x="151596" y="612310"/>
                    </a:lnTo>
                    <a:lnTo>
                      <a:pt x="114509" y="584291"/>
                    </a:lnTo>
                    <a:lnTo>
                      <a:pt x="81696" y="551478"/>
                    </a:lnTo>
                    <a:lnTo>
                      <a:pt x="53677" y="514391"/>
                    </a:lnTo>
                    <a:lnTo>
                      <a:pt x="30976" y="473554"/>
                    </a:lnTo>
                    <a:lnTo>
                      <a:pt x="14115" y="429487"/>
                    </a:lnTo>
                    <a:lnTo>
                      <a:pt x="3615" y="382714"/>
                    </a:lnTo>
                    <a:lnTo>
                      <a:pt x="0" y="333755"/>
                    </a:lnTo>
                    <a:close/>
                  </a:path>
                </a:pathLst>
              </a:custGeom>
              <a:ln w="9524">
                <a:solidFill>
                  <a:srgbClr val="008465"/>
                </a:solidFill>
              </a:ln>
            </p:spPr>
            <p:txBody>
              <a:bodyPr wrap="square" lIns="0" tIns="0" rIns="0" bIns="0" rtlCol="0"/>
              <a:lstStyle/>
              <a:p>
                <a:endParaRPr sz="3615"/>
              </a:p>
            </p:txBody>
          </p:sp>
        </p:grpSp>
        <p:sp>
          <p:nvSpPr>
            <p:cNvPr id="26" name="object 26"/>
            <p:cNvSpPr txBox="1"/>
            <p:nvPr/>
          </p:nvSpPr>
          <p:spPr>
            <a:xfrm>
              <a:off x="8353687" y="6282066"/>
              <a:ext cx="2756982" cy="290702"/>
            </a:xfrm>
            <a:prstGeom prst="rect">
              <a:avLst/>
            </a:prstGeom>
          </p:spPr>
          <p:txBody>
            <a:bodyPr vert="horz" wrap="square" lIns="0" tIns="13571" rIns="0" bIns="0" rtlCol="0">
              <a:spAutoFit/>
            </a:bodyPr>
            <a:lstStyle/>
            <a:p>
              <a:pPr marL="42857">
                <a:spcBef>
                  <a:spcPts val="107"/>
                </a:spcBef>
              </a:pPr>
              <a:r>
                <a:rPr sz="1800" b="1" spc="-5" dirty="0">
                  <a:solidFill>
                    <a:srgbClr val="008565"/>
                  </a:solidFill>
                  <a:latin typeface="Cambria"/>
                  <a:cs typeface="Cambria"/>
                </a:rPr>
                <a:t>$344</a:t>
              </a:r>
              <a:r>
                <a:rPr sz="1800" b="1" spc="5" dirty="0">
                  <a:solidFill>
                    <a:srgbClr val="008565"/>
                  </a:solidFill>
                  <a:latin typeface="Cambria"/>
                  <a:cs typeface="Cambria"/>
                </a:rPr>
                <a:t> </a:t>
              </a:r>
              <a:r>
                <a:rPr sz="1800" b="1" spc="-5" dirty="0">
                  <a:solidFill>
                    <a:srgbClr val="008565"/>
                  </a:solidFill>
                  <a:latin typeface="Cambria"/>
                  <a:cs typeface="Cambria"/>
                </a:rPr>
                <a:t>Billion</a:t>
              </a:r>
              <a:r>
                <a:rPr sz="1800" b="1" spc="-39" dirty="0">
                  <a:solidFill>
                    <a:srgbClr val="008565"/>
                  </a:solidFill>
                  <a:latin typeface="Cambria"/>
                  <a:cs typeface="Cambria"/>
                </a:rPr>
                <a:t> </a:t>
              </a:r>
              <a:r>
                <a:rPr sz="1350" spc="-5" dirty="0">
                  <a:latin typeface="Cambria"/>
                  <a:cs typeface="Cambria"/>
                </a:rPr>
                <a:t>(SDR</a:t>
              </a:r>
              <a:r>
                <a:rPr sz="1350" spc="17" dirty="0">
                  <a:latin typeface="Cambria"/>
                  <a:cs typeface="Cambria"/>
                </a:rPr>
                <a:t> </a:t>
              </a:r>
              <a:r>
                <a:rPr sz="1350" spc="-5" dirty="0">
                  <a:latin typeface="Cambria"/>
                  <a:cs typeface="Cambria"/>
                </a:rPr>
                <a:t>250</a:t>
              </a:r>
              <a:r>
                <a:rPr sz="1350" spc="-17" dirty="0">
                  <a:latin typeface="Cambria"/>
                  <a:cs typeface="Cambria"/>
                </a:rPr>
                <a:t> </a:t>
              </a:r>
              <a:r>
                <a:rPr sz="1350" spc="-5" dirty="0">
                  <a:latin typeface="Cambria"/>
                  <a:cs typeface="Cambria"/>
                </a:rPr>
                <a:t>Billion)</a:t>
              </a:r>
              <a:r>
                <a:rPr sz="1350" spc="-8" baseline="24305" dirty="0">
                  <a:latin typeface="Cambria"/>
                  <a:cs typeface="Cambria"/>
                </a:rPr>
                <a:t>1</a:t>
              </a:r>
              <a:endParaRPr sz="1350" baseline="24305">
                <a:latin typeface="Cambria"/>
                <a:cs typeface="Cambria"/>
              </a:endParaRPr>
            </a:p>
          </p:txBody>
        </p:sp>
        <p:sp>
          <p:nvSpPr>
            <p:cNvPr id="27" name="object 27"/>
            <p:cNvSpPr txBox="1"/>
            <p:nvPr/>
          </p:nvSpPr>
          <p:spPr>
            <a:xfrm>
              <a:off x="2482035" y="3894209"/>
              <a:ext cx="434975" cy="360673"/>
            </a:xfrm>
            <a:prstGeom prst="rect">
              <a:avLst/>
            </a:prstGeom>
          </p:spPr>
          <p:txBody>
            <a:bodyPr vert="horz" wrap="square" lIns="0" tIns="14285" rIns="0" bIns="0" rtlCol="0">
              <a:spAutoFit/>
            </a:bodyPr>
            <a:lstStyle/>
            <a:p>
              <a:pPr marL="14285">
                <a:spcBef>
                  <a:spcPts val="113"/>
                </a:spcBef>
              </a:pPr>
              <a:r>
                <a:rPr sz="2250" b="1" dirty="0">
                  <a:solidFill>
                    <a:srgbClr val="004064"/>
                  </a:solidFill>
                  <a:latin typeface="Cambria"/>
                  <a:cs typeface="Cambria"/>
                </a:rPr>
                <a:t>1st</a:t>
              </a:r>
              <a:endParaRPr sz="2250">
                <a:latin typeface="Cambria"/>
                <a:cs typeface="Cambria"/>
              </a:endParaRPr>
            </a:p>
          </p:txBody>
        </p:sp>
        <p:sp>
          <p:nvSpPr>
            <p:cNvPr id="28" name="object 28"/>
            <p:cNvSpPr txBox="1"/>
            <p:nvPr/>
          </p:nvSpPr>
          <p:spPr>
            <a:xfrm>
              <a:off x="2435749" y="5136992"/>
              <a:ext cx="542825" cy="360673"/>
            </a:xfrm>
            <a:prstGeom prst="rect">
              <a:avLst/>
            </a:prstGeom>
          </p:spPr>
          <p:txBody>
            <a:bodyPr vert="horz" wrap="square" lIns="0" tIns="14285" rIns="0" bIns="0" rtlCol="0">
              <a:spAutoFit/>
            </a:bodyPr>
            <a:lstStyle/>
            <a:p>
              <a:pPr marL="14285">
                <a:spcBef>
                  <a:spcPts val="113"/>
                </a:spcBef>
              </a:pPr>
              <a:r>
                <a:rPr sz="2250" b="1" dirty="0">
                  <a:solidFill>
                    <a:srgbClr val="0079C9"/>
                  </a:solidFill>
                  <a:latin typeface="Cambria"/>
                  <a:cs typeface="Cambria"/>
                </a:rPr>
                <a:t>2nd</a:t>
              </a:r>
              <a:endParaRPr sz="2250">
                <a:latin typeface="Cambria"/>
                <a:cs typeface="Cambria"/>
              </a:endParaRPr>
            </a:p>
          </p:txBody>
        </p:sp>
        <p:sp>
          <p:nvSpPr>
            <p:cNvPr id="29" name="object 29"/>
            <p:cNvSpPr txBox="1"/>
            <p:nvPr/>
          </p:nvSpPr>
          <p:spPr>
            <a:xfrm>
              <a:off x="2461464" y="6510055"/>
              <a:ext cx="497828" cy="360673"/>
            </a:xfrm>
            <a:prstGeom prst="rect">
              <a:avLst/>
            </a:prstGeom>
          </p:spPr>
          <p:txBody>
            <a:bodyPr vert="horz" wrap="square" lIns="0" tIns="14285" rIns="0" bIns="0" rtlCol="0">
              <a:spAutoFit/>
            </a:bodyPr>
            <a:lstStyle/>
            <a:p>
              <a:pPr marL="14285">
                <a:spcBef>
                  <a:spcPts val="113"/>
                </a:spcBef>
              </a:pPr>
              <a:r>
                <a:rPr sz="2250" b="1" dirty="0">
                  <a:solidFill>
                    <a:srgbClr val="008565"/>
                  </a:solidFill>
                  <a:latin typeface="Cambria"/>
                  <a:cs typeface="Cambria"/>
                </a:rPr>
                <a:t>3</a:t>
              </a:r>
              <a:r>
                <a:rPr sz="2250" b="1" spc="-28" dirty="0">
                  <a:solidFill>
                    <a:srgbClr val="008565"/>
                  </a:solidFill>
                  <a:latin typeface="Cambria"/>
                  <a:cs typeface="Cambria"/>
                </a:rPr>
                <a:t>r</a:t>
              </a:r>
              <a:r>
                <a:rPr sz="2250" b="1" dirty="0">
                  <a:solidFill>
                    <a:srgbClr val="008565"/>
                  </a:solidFill>
                  <a:latin typeface="Cambria"/>
                  <a:cs typeface="Cambria"/>
                </a:rPr>
                <a:t>d</a:t>
              </a:r>
              <a:endParaRPr sz="2250">
                <a:latin typeface="Cambria"/>
                <a:cs typeface="Cambria"/>
              </a:endParaRPr>
            </a:p>
          </p:txBody>
        </p:sp>
      </p:grpSp>
      <p:sp>
        <p:nvSpPr>
          <p:cNvPr id="30" name="object 30"/>
          <p:cNvSpPr txBox="1"/>
          <p:nvPr/>
        </p:nvSpPr>
        <p:spPr>
          <a:xfrm>
            <a:off x="10570260" y="9355899"/>
            <a:ext cx="524399" cy="118299"/>
          </a:xfrm>
          <a:prstGeom prst="rect">
            <a:avLst/>
          </a:prstGeom>
        </p:spPr>
        <p:txBody>
          <a:bodyPr vert="horz" wrap="square" lIns="0" tIns="14285" rIns="0" bIns="0" rtlCol="0">
            <a:spAutoFit/>
          </a:bodyPr>
          <a:lstStyle/>
          <a:p>
            <a:pPr marL="14285">
              <a:spcBef>
                <a:spcPts val="113"/>
              </a:spcBef>
            </a:pPr>
            <a:r>
              <a:rPr sz="675" spc="-5" dirty="0">
                <a:latin typeface="Cambria"/>
                <a:cs typeface="Cambria"/>
              </a:rPr>
              <a:t>001AD6FC</a:t>
            </a:r>
            <a:endParaRPr sz="675" dirty="0">
              <a:latin typeface="Cambria"/>
              <a:cs typeface="Cambria"/>
            </a:endParaRPr>
          </a:p>
        </p:txBody>
      </p:sp>
      <p:sp>
        <p:nvSpPr>
          <p:cNvPr id="31" name="object 31"/>
          <p:cNvSpPr txBox="1"/>
          <p:nvPr/>
        </p:nvSpPr>
        <p:spPr>
          <a:xfrm>
            <a:off x="13151700" y="9287743"/>
            <a:ext cx="186418" cy="186828"/>
          </a:xfrm>
          <a:prstGeom prst="rect">
            <a:avLst/>
          </a:prstGeom>
        </p:spPr>
        <p:txBody>
          <a:bodyPr vert="horz" wrap="square" lIns="0" tIns="13571" rIns="0" bIns="0" rtlCol="0">
            <a:spAutoFit/>
          </a:bodyPr>
          <a:lstStyle/>
          <a:p>
            <a:pPr marL="14285">
              <a:spcBef>
                <a:spcPts val="107"/>
              </a:spcBef>
            </a:pPr>
            <a:r>
              <a:rPr sz="1125" spc="-5" dirty="0">
                <a:latin typeface="Cambria"/>
                <a:cs typeface="Cambria"/>
              </a:rPr>
              <a:t>17</a:t>
            </a:r>
            <a:endParaRPr sz="1125" dirty="0">
              <a:latin typeface="Cambria"/>
              <a:cs typeface="Cambri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874276" y="3055972"/>
            <a:ext cx="7875332" cy="706922"/>
          </a:xfrm>
          <a:prstGeom prst="rect">
            <a:avLst/>
          </a:prstGeom>
        </p:spPr>
        <p:txBody>
          <a:bodyPr vert="horz" wrap="square" lIns="0" tIns="14285" rIns="0" bIns="0" rtlCol="0">
            <a:spAutoFit/>
          </a:bodyPr>
          <a:lstStyle/>
          <a:p>
            <a:pPr marL="14285">
              <a:spcBef>
                <a:spcPts val="113"/>
              </a:spcBef>
            </a:pPr>
            <a:r>
              <a:rPr sz="4500" spc="-5" dirty="0"/>
              <a:t>Outlook</a:t>
            </a:r>
            <a:r>
              <a:rPr sz="4500" spc="-23" dirty="0"/>
              <a:t> </a:t>
            </a:r>
            <a:r>
              <a:rPr sz="4500" dirty="0"/>
              <a:t>&amp;</a:t>
            </a:r>
            <a:r>
              <a:rPr sz="4500" spc="-45" dirty="0"/>
              <a:t> </a:t>
            </a:r>
            <a:r>
              <a:rPr sz="4500" spc="-5" dirty="0"/>
              <a:t>Opportunities</a:t>
            </a:r>
            <a:endParaRPr sz="4500" dirty="0"/>
          </a:p>
        </p:txBody>
      </p:sp>
      <p:grpSp>
        <p:nvGrpSpPr>
          <p:cNvPr id="3" name="Group 2">
            <a:extLst>
              <a:ext uri="{FF2B5EF4-FFF2-40B4-BE49-F238E27FC236}">
                <a16:creationId xmlns:a16="http://schemas.microsoft.com/office/drawing/2014/main" id="{2917634E-E7FC-0E24-58F0-1251B085382B}"/>
              </a:ext>
            </a:extLst>
          </p:cNvPr>
          <p:cNvGrpSpPr/>
          <p:nvPr/>
        </p:nvGrpSpPr>
        <p:grpSpPr>
          <a:xfrm>
            <a:off x="-2881" y="9457460"/>
            <a:ext cx="13717294" cy="827953"/>
            <a:chOff x="-2881" y="8171672"/>
            <a:chExt cx="13717294" cy="827953"/>
          </a:xfrm>
        </p:grpSpPr>
        <p:pic>
          <p:nvPicPr>
            <p:cNvPr id="11" name="Picture 10">
              <a:extLst>
                <a:ext uri="{FF2B5EF4-FFF2-40B4-BE49-F238E27FC236}">
                  <a16:creationId xmlns:a16="http://schemas.microsoft.com/office/drawing/2014/main" id="{B6FF6098-1F21-432C-9E63-8CE322483024}"/>
                </a:ext>
              </a:extLst>
            </p:cNvPr>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2881" y="8519579"/>
              <a:ext cx="13717294" cy="480046"/>
            </a:xfrm>
            <a:prstGeom prst="rect">
              <a:avLst/>
            </a:prstGeom>
          </p:spPr>
        </p:pic>
        <p:grpSp>
          <p:nvGrpSpPr>
            <p:cNvPr id="2" name="Group 1">
              <a:extLst>
                <a:ext uri="{FF2B5EF4-FFF2-40B4-BE49-F238E27FC236}">
                  <a16:creationId xmlns:a16="http://schemas.microsoft.com/office/drawing/2014/main" id="{5F773FCA-9180-5929-4BFF-319743E8D14C}"/>
                </a:ext>
              </a:extLst>
            </p:cNvPr>
            <p:cNvGrpSpPr/>
            <p:nvPr/>
          </p:nvGrpSpPr>
          <p:grpSpPr>
            <a:xfrm>
              <a:off x="667435" y="8171672"/>
              <a:ext cx="12657983" cy="827953"/>
              <a:chOff x="667435" y="8171672"/>
              <a:chExt cx="12657983" cy="827953"/>
            </a:xfrm>
          </p:grpSpPr>
          <p:sp>
            <p:nvSpPr>
              <p:cNvPr id="6" name="object 6"/>
              <p:cNvSpPr txBox="1"/>
              <p:nvPr/>
            </p:nvSpPr>
            <p:spPr>
              <a:xfrm>
                <a:off x="10557560" y="8319114"/>
                <a:ext cx="571328" cy="118299"/>
              </a:xfrm>
              <a:prstGeom prst="rect">
                <a:avLst/>
              </a:prstGeom>
            </p:spPr>
            <p:txBody>
              <a:bodyPr vert="horz" wrap="square" lIns="0" tIns="14285" rIns="0" bIns="0" rtlCol="0">
                <a:spAutoFit/>
              </a:bodyPr>
              <a:lstStyle/>
              <a:p>
                <a:pPr marL="14285">
                  <a:spcBef>
                    <a:spcPts val="113"/>
                  </a:spcBef>
                </a:pPr>
                <a:r>
                  <a:rPr sz="675" spc="-5" dirty="0">
                    <a:latin typeface="Cambria"/>
                    <a:cs typeface="Cambria"/>
                  </a:rPr>
                  <a:t>0000324B</a:t>
                </a:r>
                <a:endParaRPr sz="675" dirty="0">
                  <a:latin typeface="Cambria"/>
                  <a:cs typeface="Cambria"/>
                </a:endParaRPr>
              </a:p>
            </p:txBody>
          </p:sp>
          <p:sp>
            <p:nvSpPr>
              <p:cNvPr id="7" name="object 7"/>
              <p:cNvSpPr txBox="1"/>
              <p:nvPr/>
            </p:nvSpPr>
            <p:spPr>
              <a:xfrm>
                <a:off x="13139000" y="8250958"/>
                <a:ext cx="186418" cy="186828"/>
              </a:xfrm>
              <a:prstGeom prst="rect">
                <a:avLst/>
              </a:prstGeom>
            </p:spPr>
            <p:txBody>
              <a:bodyPr vert="horz" wrap="square" lIns="0" tIns="13571" rIns="0" bIns="0" rtlCol="0">
                <a:spAutoFit/>
              </a:bodyPr>
              <a:lstStyle/>
              <a:p>
                <a:pPr marL="14285">
                  <a:spcBef>
                    <a:spcPts val="107"/>
                  </a:spcBef>
                </a:pPr>
                <a:r>
                  <a:rPr sz="1125" spc="-5" dirty="0">
                    <a:latin typeface="Cambria"/>
                    <a:cs typeface="Cambria"/>
                  </a:rPr>
                  <a:t>18</a:t>
                </a:r>
                <a:endParaRPr sz="1125" dirty="0">
                  <a:latin typeface="Cambria"/>
                  <a:cs typeface="Cambria"/>
                </a:endParaRPr>
              </a:p>
            </p:txBody>
          </p:sp>
          <p:sp>
            <p:nvSpPr>
              <p:cNvPr id="10" name="bg object 17">
                <a:extLst>
                  <a:ext uri="{FF2B5EF4-FFF2-40B4-BE49-F238E27FC236}">
                    <a16:creationId xmlns:a16="http://schemas.microsoft.com/office/drawing/2014/main" id="{4791D8AF-5AF4-4CB3-B751-B485A341AB5D}"/>
                  </a:ext>
                </a:extLst>
              </p:cNvPr>
              <p:cNvSpPr/>
              <p:nvPr/>
            </p:nvSpPr>
            <p:spPr>
              <a:xfrm>
                <a:off x="667435" y="8176689"/>
                <a:ext cx="0" cy="822936"/>
              </a:xfrm>
              <a:custGeom>
                <a:avLst/>
                <a:gdLst/>
                <a:ahLst/>
                <a:cxnLst/>
                <a:rect l="l" t="t" r="r" b="b"/>
                <a:pathLst>
                  <a:path h="309879">
                    <a:moveTo>
                      <a:pt x="0" y="0"/>
                    </a:moveTo>
                    <a:lnTo>
                      <a:pt x="0" y="309371"/>
                    </a:lnTo>
                  </a:path>
                </a:pathLst>
              </a:custGeom>
              <a:ln w="12699">
                <a:solidFill>
                  <a:srgbClr val="004064"/>
                </a:solidFill>
              </a:ln>
            </p:spPr>
            <p:txBody>
              <a:bodyPr wrap="square" lIns="0" tIns="0" rIns="0" bIns="0" rtlCol="0"/>
              <a:lstStyle/>
              <a:p>
                <a:endParaRPr sz="3615"/>
              </a:p>
            </p:txBody>
          </p:sp>
          <p:pic>
            <p:nvPicPr>
              <p:cNvPr id="12" name="object 2">
                <a:extLst>
                  <a:ext uri="{FF2B5EF4-FFF2-40B4-BE49-F238E27FC236}">
                    <a16:creationId xmlns:a16="http://schemas.microsoft.com/office/drawing/2014/main" id="{D03493BC-2D02-4EAA-A059-E6A7955F0167}"/>
                  </a:ext>
                </a:extLst>
              </p:cNvPr>
              <p:cNvPicPr/>
              <p:nvPr/>
            </p:nvPicPr>
            <p:blipFill>
              <a:blip r:embed="rId3" cstate="print"/>
              <a:stretch>
                <a:fillRect/>
              </a:stretch>
            </p:blipFill>
            <p:spPr>
              <a:xfrm>
                <a:off x="792093" y="8171672"/>
                <a:ext cx="1265069" cy="229701"/>
              </a:xfrm>
              <a:prstGeom prst="rect">
                <a:avLst/>
              </a:prstGeom>
            </p:spPr>
          </p:pic>
        </p:grpSp>
      </p:grpSp>
      <p:sp>
        <p:nvSpPr>
          <p:cNvPr id="13" name="object 4">
            <a:extLst>
              <a:ext uri="{FF2B5EF4-FFF2-40B4-BE49-F238E27FC236}">
                <a16:creationId xmlns:a16="http://schemas.microsoft.com/office/drawing/2014/main" id="{2366C490-554B-4D7C-A07E-E682F782E856}"/>
              </a:ext>
            </a:extLst>
          </p:cNvPr>
          <p:cNvSpPr/>
          <p:nvPr/>
        </p:nvSpPr>
        <p:spPr>
          <a:xfrm>
            <a:off x="668167" y="3085686"/>
            <a:ext cx="3571" cy="4663305"/>
          </a:xfrm>
          <a:custGeom>
            <a:avLst/>
            <a:gdLst/>
            <a:ahLst/>
            <a:cxnLst/>
            <a:rect l="l" t="t" r="r" b="b"/>
            <a:pathLst>
              <a:path w="3175" h="4544695">
                <a:moveTo>
                  <a:pt x="3047" y="0"/>
                </a:moveTo>
                <a:lnTo>
                  <a:pt x="0" y="4544567"/>
                </a:lnTo>
              </a:path>
            </a:pathLst>
          </a:custGeom>
          <a:ln w="25399">
            <a:solidFill>
              <a:srgbClr val="004064"/>
            </a:solidFill>
          </a:ln>
        </p:spPr>
        <p:txBody>
          <a:bodyPr wrap="square" lIns="0" tIns="0" rIns="0" bIns="0" rtlCol="0"/>
          <a:lstStyle/>
          <a:p>
            <a:endParaRPr sz="3615"/>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01532" y="583272"/>
            <a:ext cx="9170105" cy="360673"/>
          </a:xfrm>
          <a:prstGeom prst="rect">
            <a:avLst/>
          </a:prstGeom>
        </p:spPr>
        <p:txBody>
          <a:bodyPr vert="horz" wrap="square" lIns="0" tIns="14285" rIns="0" bIns="0" rtlCol="0">
            <a:spAutoFit/>
          </a:bodyPr>
          <a:lstStyle/>
          <a:p>
            <a:pPr marL="14285">
              <a:spcBef>
                <a:spcPts val="113"/>
              </a:spcBef>
            </a:pPr>
            <a:r>
              <a:rPr spc="-5" dirty="0"/>
              <a:t>Emerging</a:t>
            </a:r>
            <a:r>
              <a:rPr spc="-34" dirty="0"/>
              <a:t> </a:t>
            </a:r>
            <a:r>
              <a:rPr spc="-11" dirty="0"/>
              <a:t>Markets</a:t>
            </a:r>
            <a:r>
              <a:rPr spc="-28" dirty="0"/>
              <a:t> </a:t>
            </a:r>
            <a:r>
              <a:rPr spc="-5" dirty="0"/>
              <a:t>Debt</a:t>
            </a:r>
            <a:r>
              <a:rPr spc="11" dirty="0"/>
              <a:t> </a:t>
            </a:r>
            <a:r>
              <a:rPr spc="-5" dirty="0"/>
              <a:t>Hard</a:t>
            </a:r>
            <a:r>
              <a:rPr spc="-28" dirty="0"/>
              <a:t> </a:t>
            </a:r>
            <a:r>
              <a:rPr spc="-11" dirty="0"/>
              <a:t>Currency:</a:t>
            </a:r>
            <a:r>
              <a:rPr spc="-23" dirty="0"/>
              <a:t> </a:t>
            </a:r>
            <a:r>
              <a:rPr dirty="0"/>
              <a:t>Outlook</a:t>
            </a:r>
            <a:r>
              <a:rPr spc="-28" dirty="0"/>
              <a:t> </a:t>
            </a:r>
            <a:r>
              <a:rPr spc="-17" dirty="0"/>
              <a:t>Framework</a:t>
            </a:r>
          </a:p>
        </p:txBody>
      </p:sp>
      <p:sp>
        <p:nvSpPr>
          <p:cNvPr id="29" name="Text Placeholder 28">
            <a:extLst>
              <a:ext uri="{FF2B5EF4-FFF2-40B4-BE49-F238E27FC236}">
                <a16:creationId xmlns:a16="http://schemas.microsoft.com/office/drawing/2014/main" id="{88F8BC60-9E14-4445-9725-B5C81638FD65}"/>
              </a:ext>
            </a:extLst>
          </p:cNvPr>
          <p:cNvSpPr>
            <a:spLocks noGrp="1"/>
          </p:cNvSpPr>
          <p:nvPr>
            <p:ph type="body" sz="quarter" idx="10"/>
          </p:nvPr>
        </p:nvSpPr>
        <p:spPr>
          <a:xfrm>
            <a:off x="827567" y="7332081"/>
            <a:ext cx="12227160" cy="461666"/>
          </a:xfrm>
        </p:spPr>
        <p:txBody>
          <a:bodyPr/>
          <a:lstStyle/>
          <a:p>
            <a:endParaRPr lang="en-US" sz="900" dirty="0">
              <a:latin typeface="Cambria"/>
              <a:cs typeface="Cambria"/>
            </a:endParaRPr>
          </a:p>
          <a:p>
            <a:r>
              <a:rPr lang="en-US" dirty="0">
                <a:latin typeface="Cambria"/>
                <a:cs typeface="Cambria"/>
              </a:rPr>
              <a:t>As</a:t>
            </a:r>
            <a:r>
              <a:rPr lang="en-US" spc="-23" dirty="0">
                <a:latin typeface="Cambria"/>
                <a:cs typeface="Cambria"/>
              </a:rPr>
              <a:t> </a:t>
            </a:r>
            <a:r>
              <a:rPr lang="en-US" dirty="0">
                <a:latin typeface="Cambria"/>
                <a:cs typeface="Cambria"/>
              </a:rPr>
              <a:t>of</a:t>
            </a:r>
            <a:r>
              <a:rPr lang="en-US" spc="-28" dirty="0">
                <a:latin typeface="Cambria"/>
                <a:cs typeface="Cambria"/>
              </a:rPr>
              <a:t> </a:t>
            </a:r>
            <a:r>
              <a:rPr lang="en-US" dirty="0">
                <a:latin typeface="Cambria"/>
                <a:cs typeface="Cambria"/>
              </a:rPr>
              <a:t>June</a:t>
            </a:r>
            <a:r>
              <a:rPr lang="en-US" spc="-17" dirty="0">
                <a:latin typeface="Cambria"/>
                <a:cs typeface="Cambria"/>
              </a:rPr>
              <a:t> </a:t>
            </a:r>
            <a:r>
              <a:rPr lang="en-US" spc="-5" dirty="0">
                <a:latin typeface="Cambria"/>
                <a:cs typeface="Cambria"/>
              </a:rPr>
              <a:t>30,</a:t>
            </a:r>
            <a:r>
              <a:rPr lang="en-US" spc="-34" dirty="0">
                <a:latin typeface="Cambria"/>
                <a:cs typeface="Cambria"/>
              </a:rPr>
              <a:t> </a:t>
            </a:r>
            <a:r>
              <a:rPr lang="en-US" spc="-5" dirty="0">
                <a:latin typeface="Cambria"/>
                <a:cs typeface="Cambria"/>
              </a:rPr>
              <a:t>2022.</a:t>
            </a:r>
            <a:endParaRPr lang="en-US" dirty="0">
              <a:latin typeface="Cambria"/>
              <a:cs typeface="Cambria"/>
            </a:endParaRPr>
          </a:p>
          <a:p>
            <a:r>
              <a:rPr lang="en-US" dirty="0">
                <a:latin typeface="Cambria"/>
                <a:cs typeface="Cambria"/>
              </a:rPr>
              <a:t>Not</a:t>
            </a:r>
            <a:r>
              <a:rPr lang="en-US" spc="-5" dirty="0">
                <a:latin typeface="Cambria"/>
                <a:cs typeface="Cambria"/>
              </a:rPr>
              <a:t> </a:t>
            </a:r>
            <a:r>
              <a:rPr lang="en-US" dirty="0">
                <a:latin typeface="Cambria"/>
                <a:cs typeface="Cambria"/>
              </a:rPr>
              <a:t>intended as</a:t>
            </a:r>
            <a:r>
              <a:rPr lang="en-US" spc="-5" dirty="0">
                <a:latin typeface="Cambria"/>
                <a:cs typeface="Cambria"/>
              </a:rPr>
              <a:t> </a:t>
            </a:r>
            <a:r>
              <a:rPr lang="en-US" dirty="0">
                <a:latin typeface="Cambria"/>
                <a:cs typeface="Cambria"/>
              </a:rPr>
              <a:t>investment</a:t>
            </a:r>
            <a:r>
              <a:rPr lang="en-US" spc="-28" dirty="0">
                <a:latin typeface="Cambria"/>
                <a:cs typeface="Cambria"/>
              </a:rPr>
              <a:t> </a:t>
            </a:r>
            <a:r>
              <a:rPr lang="en-US" dirty="0">
                <a:latin typeface="Cambria"/>
                <a:cs typeface="Cambria"/>
              </a:rPr>
              <a:t>advice.</a:t>
            </a:r>
            <a:r>
              <a:rPr lang="en-US" spc="-34" dirty="0">
                <a:latin typeface="Cambria"/>
                <a:cs typeface="Cambria"/>
              </a:rPr>
              <a:t> </a:t>
            </a:r>
            <a:r>
              <a:rPr lang="en-US" dirty="0">
                <a:latin typeface="Cambria"/>
                <a:cs typeface="Cambria"/>
              </a:rPr>
              <a:t>Information</a:t>
            </a:r>
            <a:r>
              <a:rPr lang="en-US" spc="-45" dirty="0">
                <a:latin typeface="Cambria"/>
                <a:cs typeface="Cambria"/>
              </a:rPr>
              <a:t> </a:t>
            </a:r>
            <a:r>
              <a:rPr lang="en-US" dirty="0">
                <a:latin typeface="Cambria"/>
                <a:cs typeface="Cambria"/>
              </a:rPr>
              <a:t>is</a:t>
            </a:r>
            <a:r>
              <a:rPr lang="en-US" spc="-5" dirty="0">
                <a:latin typeface="Cambria"/>
                <a:cs typeface="Cambria"/>
              </a:rPr>
              <a:t> </a:t>
            </a:r>
            <a:r>
              <a:rPr lang="en-US" dirty="0">
                <a:latin typeface="Cambria"/>
                <a:cs typeface="Cambria"/>
              </a:rPr>
              <a:t>current</a:t>
            </a:r>
            <a:r>
              <a:rPr lang="en-US" spc="-34" dirty="0">
                <a:latin typeface="Cambria"/>
                <a:cs typeface="Cambria"/>
              </a:rPr>
              <a:t> </a:t>
            </a:r>
            <a:r>
              <a:rPr lang="en-US" dirty="0">
                <a:latin typeface="Cambria"/>
                <a:cs typeface="Cambria"/>
              </a:rPr>
              <a:t>as</a:t>
            </a:r>
            <a:r>
              <a:rPr lang="en-US" spc="11" dirty="0">
                <a:latin typeface="Cambria"/>
                <a:cs typeface="Cambria"/>
              </a:rPr>
              <a:t> </a:t>
            </a:r>
            <a:r>
              <a:rPr lang="en-US" dirty="0">
                <a:latin typeface="Cambria"/>
                <a:cs typeface="Cambria"/>
              </a:rPr>
              <a:t>of</a:t>
            </a:r>
            <a:r>
              <a:rPr lang="en-US" spc="-28" dirty="0">
                <a:latin typeface="Cambria"/>
                <a:cs typeface="Cambria"/>
              </a:rPr>
              <a:t> </a:t>
            </a:r>
            <a:r>
              <a:rPr lang="en-US" dirty="0">
                <a:latin typeface="Cambria"/>
                <a:cs typeface="Cambria"/>
              </a:rPr>
              <a:t>the</a:t>
            </a:r>
            <a:r>
              <a:rPr lang="en-US" spc="-5" dirty="0">
                <a:latin typeface="Cambria"/>
                <a:cs typeface="Cambria"/>
              </a:rPr>
              <a:t> </a:t>
            </a:r>
            <a:r>
              <a:rPr lang="en-US" dirty="0">
                <a:latin typeface="Cambria"/>
                <a:cs typeface="Cambria"/>
              </a:rPr>
              <a:t>date</a:t>
            </a:r>
            <a:r>
              <a:rPr lang="en-US" spc="-17" dirty="0">
                <a:latin typeface="Cambria"/>
                <a:cs typeface="Cambria"/>
              </a:rPr>
              <a:t> </a:t>
            </a:r>
            <a:r>
              <a:rPr lang="en-US" dirty="0">
                <a:latin typeface="Cambria"/>
                <a:cs typeface="Cambria"/>
              </a:rPr>
              <a:t>indicated</a:t>
            </a:r>
            <a:r>
              <a:rPr lang="en-US" spc="-28" dirty="0">
                <a:latin typeface="Cambria"/>
                <a:cs typeface="Cambria"/>
              </a:rPr>
              <a:t> </a:t>
            </a:r>
            <a:r>
              <a:rPr lang="en-US" dirty="0">
                <a:latin typeface="Cambria"/>
                <a:cs typeface="Cambria"/>
              </a:rPr>
              <a:t>and is</a:t>
            </a:r>
            <a:r>
              <a:rPr lang="en-US" spc="5" dirty="0">
                <a:latin typeface="Cambria"/>
                <a:cs typeface="Cambria"/>
              </a:rPr>
              <a:t> </a:t>
            </a:r>
            <a:r>
              <a:rPr lang="en-US" dirty="0">
                <a:latin typeface="Cambria"/>
                <a:cs typeface="Cambria"/>
              </a:rPr>
              <a:t>subject</a:t>
            </a:r>
            <a:r>
              <a:rPr lang="en-US" spc="-28" dirty="0">
                <a:latin typeface="Cambria"/>
                <a:cs typeface="Cambria"/>
              </a:rPr>
              <a:t> </a:t>
            </a:r>
            <a:r>
              <a:rPr lang="en-US" dirty="0">
                <a:latin typeface="Cambria"/>
                <a:cs typeface="Cambria"/>
              </a:rPr>
              <a:t>to</a:t>
            </a:r>
            <a:r>
              <a:rPr lang="en-US" spc="-17" dirty="0">
                <a:latin typeface="Cambria"/>
                <a:cs typeface="Cambria"/>
              </a:rPr>
              <a:t> </a:t>
            </a:r>
            <a:r>
              <a:rPr lang="en-US" dirty="0">
                <a:latin typeface="Cambria"/>
                <a:cs typeface="Cambria"/>
              </a:rPr>
              <a:t>change</a:t>
            </a:r>
            <a:r>
              <a:rPr lang="en-US" spc="-23" dirty="0">
                <a:latin typeface="Cambria"/>
                <a:cs typeface="Cambria"/>
              </a:rPr>
              <a:t> </a:t>
            </a:r>
            <a:r>
              <a:rPr lang="en-US" dirty="0">
                <a:latin typeface="Cambria"/>
                <a:cs typeface="Cambria"/>
              </a:rPr>
              <a:t>without</a:t>
            </a:r>
            <a:r>
              <a:rPr lang="en-US" spc="-23" dirty="0">
                <a:latin typeface="Cambria"/>
                <a:cs typeface="Cambria"/>
              </a:rPr>
              <a:t> </a:t>
            </a:r>
            <a:r>
              <a:rPr lang="en-US" dirty="0">
                <a:latin typeface="Cambria"/>
                <a:cs typeface="Cambria"/>
              </a:rPr>
              <a:t>notice.</a:t>
            </a:r>
            <a:endParaRPr lang="en-US" dirty="0"/>
          </a:p>
        </p:txBody>
      </p:sp>
      <p:grpSp>
        <p:nvGrpSpPr>
          <p:cNvPr id="4" name="Group 3">
            <a:extLst>
              <a:ext uri="{FF2B5EF4-FFF2-40B4-BE49-F238E27FC236}">
                <a16:creationId xmlns:a16="http://schemas.microsoft.com/office/drawing/2014/main" id="{E2314F8C-5213-4EBD-FE3D-5695AED06291}"/>
              </a:ext>
            </a:extLst>
          </p:cNvPr>
          <p:cNvGrpSpPr/>
          <p:nvPr/>
        </p:nvGrpSpPr>
        <p:grpSpPr>
          <a:xfrm>
            <a:off x="10546174" y="9224204"/>
            <a:ext cx="2767858" cy="186828"/>
            <a:chOff x="10557560" y="8250958"/>
            <a:chExt cx="2767858" cy="186828"/>
          </a:xfrm>
        </p:grpSpPr>
        <p:sp>
          <p:nvSpPr>
            <p:cNvPr id="17" name="object 17"/>
            <p:cNvSpPr txBox="1"/>
            <p:nvPr/>
          </p:nvSpPr>
          <p:spPr>
            <a:xfrm>
              <a:off x="10557560" y="8319114"/>
              <a:ext cx="571328" cy="118299"/>
            </a:xfrm>
            <a:prstGeom prst="rect">
              <a:avLst/>
            </a:prstGeom>
          </p:spPr>
          <p:txBody>
            <a:bodyPr vert="horz" wrap="square" lIns="0" tIns="14285" rIns="0" bIns="0" rtlCol="0">
              <a:spAutoFit/>
            </a:bodyPr>
            <a:lstStyle/>
            <a:p>
              <a:pPr marL="14285">
                <a:spcBef>
                  <a:spcPts val="113"/>
                </a:spcBef>
              </a:pPr>
              <a:r>
                <a:rPr sz="675" spc="-5" dirty="0">
                  <a:latin typeface="Cambria"/>
                  <a:cs typeface="Cambria"/>
                </a:rPr>
                <a:t>001A5C9A</a:t>
              </a:r>
              <a:endParaRPr sz="675" dirty="0">
                <a:latin typeface="Cambria"/>
                <a:cs typeface="Cambria"/>
              </a:endParaRPr>
            </a:p>
          </p:txBody>
        </p:sp>
        <p:sp>
          <p:nvSpPr>
            <p:cNvPr id="18" name="object 18"/>
            <p:cNvSpPr txBox="1"/>
            <p:nvPr/>
          </p:nvSpPr>
          <p:spPr>
            <a:xfrm>
              <a:off x="13139000" y="8250958"/>
              <a:ext cx="186418" cy="186828"/>
            </a:xfrm>
            <a:prstGeom prst="rect">
              <a:avLst/>
            </a:prstGeom>
          </p:spPr>
          <p:txBody>
            <a:bodyPr vert="horz" wrap="square" lIns="0" tIns="13571" rIns="0" bIns="0" rtlCol="0">
              <a:spAutoFit/>
            </a:bodyPr>
            <a:lstStyle/>
            <a:p>
              <a:pPr marL="14285">
                <a:spcBef>
                  <a:spcPts val="107"/>
                </a:spcBef>
              </a:pPr>
              <a:r>
                <a:rPr sz="1125" spc="-5" dirty="0">
                  <a:latin typeface="Cambria"/>
                  <a:cs typeface="Cambria"/>
                </a:rPr>
                <a:t>19</a:t>
              </a:r>
              <a:endParaRPr sz="1125">
                <a:latin typeface="Cambria"/>
                <a:cs typeface="Cambria"/>
              </a:endParaRPr>
            </a:p>
          </p:txBody>
        </p:sp>
      </p:grpSp>
      <p:grpSp>
        <p:nvGrpSpPr>
          <p:cNvPr id="2" name="Group 1">
            <a:extLst>
              <a:ext uri="{FF2B5EF4-FFF2-40B4-BE49-F238E27FC236}">
                <a16:creationId xmlns:a16="http://schemas.microsoft.com/office/drawing/2014/main" id="{CF3DBC51-62A6-1549-83A7-1933DDD4EEEA}"/>
              </a:ext>
            </a:extLst>
          </p:cNvPr>
          <p:cNvGrpSpPr/>
          <p:nvPr/>
        </p:nvGrpSpPr>
        <p:grpSpPr>
          <a:xfrm>
            <a:off x="1784308" y="1848000"/>
            <a:ext cx="10145795" cy="5378443"/>
            <a:chOff x="2315755" y="2498860"/>
            <a:chExt cx="9366740" cy="4530583"/>
          </a:xfrm>
        </p:grpSpPr>
        <p:sp>
          <p:nvSpPr>
            <p:cNvPr id="6" name="object 6"/>
            <p:cNvSpPr txBox="1"/>
            <p:nvPr/>
          </p:nvSpPr>
          <p:spPr>
            <a:xfrm>
              <a:off x="9434769" y="3534230"/>
              <a:ext cx="2247726" cy="2379239"/>
            </a:xfrm>
            <a:prstGeom prst="rect">
              <a:avLst/>
            </a:prstGeom>
          </p:spPr>
          <p:txBody>
            <a:bodyPr vert="horz" wrap="square" lIns="0" tIns="14285" rIns="0" bIns="0" rtlCol="0">
              <a:spAutoFit/>
            </a:bodyPr>
            <a:lstStyle/>
            <a:p>
              <a:pPr marL="14285" marR="5714">
                <a:spcBef>
                  <a:spcPts val="113"/>
                </a:spcBef>
              </a:pPr>
              <a:r>
                <a:rPr sz="1238" dirty="0">
                  <a:latin typeface="Cambria"/>
                  <a:cs typeface="Cambria"/>
                </a:rPr>
                <a:t>Co</a:t>
              </a:r>
              <a:r>
                <a:rPr sz="1238" spc="-5" dirty="0">
                  <a:latin typeface="Cambria"/>
                  <a:cs typeface="Cambria"/>
                </a:rPr>
                <a:t>n</a:t>
              </a:r>
              <a:r>
                <a:rPr sz="1238" spc="5" dirty="0">
                  <a:latin typeface="Cambria"/>
                  <a:cs typeface="Cambria"/>
                </a:rPr>
                <a:t>s</a:t>
              </a:r>
              <a:r>
                <a:rPr sz="1238" spc="-5" dirty="0">
                  <a:latin typeface="Cambria"/>
                  <a:cs typeface="Cambria"/>
                </a:rPr>
                <a:t>tr</a:t>
              </a:r>
              <a:r>
                <a:rPr sz="1238" dirty="0">
                  <a:latin typeface="Cambria"/>
                  <a:cs typeface="Cambria"/>
                </a:rPr>
                <a:t>u</a:t>
              </a:r>
              <a:r>
                <a:rPr sz="1238" spc="5" dirty="0">
                  <a:latin typeface="Cambria"/>
                  <a:cs typeface="Cambria"/>
                </a:rPr>
                <a:t>c</a:t>
              </a:r>
              <a:r>
                <a:rPr sz="1238" spc="-5" dirty="0">
                  <a:latin typeface="Cambria"/>
                  <a:cs typeface="Cambria"/>
                </a:rPr>
                <a:t>t</a:t>
              </a:r>
              <a:r>
                <a:rPr sz="1238" spc="5" dirty="0">
                  <a:latin typeface="Cambria"/>
                  <a:cs typeface="Cambria"/>
                </a:rPr>
                <a:t>i</a:t>
              </a:r>
              <a:r>
                <a:rPr sz="1238" spc="-5" dirty="0">
                  <a:latin typeface="Cambria"/>
                  <a:cs typeface="Cambria"/>
                </a:rPr>
                <a:t>v</a:t>
              </a:r>
              <a:r>
                <a:rPr sz="1238" dirty="0">
                  <a:latin typeface="Cambria"/>
                  <a:cs typeface="Cambria"/>
                </a:rPr>
                <a:t>e</a:t>
              </a:r>
              <a:r>
                <a:rPr sz="1238" spc="-68" dirty="0">
                  <a:latin typeface="Times New Roman"/>
                  <a:cs typeface="Times New Roman"/>
                </a:rPr>
                <a:t> </a:t>
              </a:r>
              <a:r>
                <a:rPr sz="1238" spc="5" dirty="0">
                  <a:latin typeface="Cambria"/>
                  <a:cs typeface="Cambria"/>
                </a:rPr>
                <a:t>m</a:t>
              </a:r>
              <a:r>
                <a:rPr sz="1238" dirty="0">
                  <a:latin typeface="Cambria"/>
                  <a:cs typeface="Cambria"/>
                </a:rPr>
                <a:t>e</a:t>
              </a:r>
              <a:r>
                <a:rPr sz="1238" spc="-5" dirty="0">
                  <a:latin typeface="Cambria"/>
                  <a:cs typeface="Cambria"/>
                </a:rPr>
                <a:t>d</a:t>
              </a:r>
              <a:r>
                <a:rPr sz="1238" spc="5" dirty="0">
                  <a:latin typeface="Cambria"/>
                  <a:cs typeface="Cambria"/>
                </a:rPr>
                <a:t>i</a:t>
              </a:r>
              <a:r>
                <a:rPr sz="1238" dirty="0">
                  <a:latin typeface="Cambria"/>
                  <a:cs typeface="Cambria"/>
                </a:rPr>
                <a:t>u</a:t>
              </a:r>
              <a:r>
                <a:rPr sz="1238" spc="5" dirty="0">
                  <a:latin typeface="Cambria"/>
                  <a:cs typeface="Cambria"/>
                </a:rPr>
                <a:t>m</a:t>
              </a:r>
              <a:r>
                <a:rPr sz="1238" spc="-11" dirty="0">
                  <a:latin typeface="Cambria"/>
                  <a:cs typeface="Cambria"/>
                </a:rPr>
                <a:t>-</a:t>
              </a:r>
              <a:r>
                <a:rPr sz="1238" spc="-5" dirty="0">
                  <a:latin typeface="Cambria"/>
                  <a:cs typeface="Cambria"/>
                </a:rPr>
                <a:t>t</a:t>
              </a:r>
              <a:r>
                <a:rPr sz="1238" dirty="0">
                  <a:latin typeface="Cambria"/>
                  <a:cs typeface="Cambria"/>
                </a:rPr>
                <a:t>e</a:t>
              </a:r>
              <a:r>
                <a:rPr sz="1238" spc="-17" dirty="0">
                  <a:latin typeface="Cambria"/>
                  <a:cs typeface="Cambria"/>
                </a:rPr>
                <a:t>r</a:t>
              </a:r>
              <a:r>
                <a:rPr sz="1238" dirty="0">
                  <a:latin typeface="Cambria"/>
                  <a:cs typeface="Cambria"/>
                </a:rPr>
                <a:t>m</a:t>
              </a:r>
              <a:r>
                <a:rPr sz="1238" spc="-90" dirty="0">
                  <a:latin typeface="Times New Roman"/>
                  <a:cs typeface="Times New Roman"/>
                </a:rPr>
                <a:t> </a:t>
              </a:r>
              <a:r>
                <a:rPr sz="1238" spc="-5" dirty="0">
                  <a:latin typeface="Cambria"/>
                  <a:cs typeface="Cambria"/>
                </a:rPr>
                <a:t>v</a:t>
              </a:r>
              <a:r>
                <a:rPr sz="1238" spc="5" dirty="0">
                  <a:latin typeface="Cambria"/>
                  <a:cs typeface="Cambria"/>
                </a:rPr>
                <a:t>i</a:t>
              </a:r>
              <a:r>
                <a:rPr sz="1238" dirty="0">
                  <a:latin typeface="Cambria"/>
                  <a:cs typeface="Cambria"/>
                </a:rPr>
                <a:t>e</a:t>
              </a:r>
              <a:r>
                <a:rPr sz="1238" spc="-5" dirty="0">
                  <a:latin typeface="Cambria"/>
                  <a:cs typeface="Cambria"/>
                </a:rPr>
                <a:t>w</a:t>
              </a:r>
              <a:r>
                <a:rPr sz="1238" dirty="0">
                  <a:latin typeface="Cambria"/>
                  <a:cs typeface="Cambria"/>
                </a:rPr>
                <a:t>; </a:t>
              </a:r>
              <a:r>
                <a:rPr sz="1238" dirty="0">
                  <a:latin typeface="Times New Roman"/>
                  <a:cs typeface="Times New Roman"/>
                </a:rPr>
                <a:t> </a:t>
              </a:r>
              <a:r>
                <a:rPr sz="1238" dirty="0">
                  <a:latin typeface="Cambria"/>
                  <a:cs typeface="Cambria"/>
                </a:rPr>
                <a:t>Despite</a:t>
              </a:r>
              <a:r>
                <a:rPr sz="1238" spc="-39" dirty="0">
                  <a:latin typeface="Cambria"/>
                  <a:cs typeface="Cambria"/>
                </a:rPr>
                <a:t> </a:t>
              </a:r>
              <a:r>
                <a:rPr sz="1238" dirty="0">
                  <a:latin typeface="Cambria"/>
                  <a:cs typeface="Cambria"/>
                </a:rPr>
                <a:t>near-term</a:t>
              </a:r>
              <a:r>
                <a:rPr sz="1238" spc="-56" dirty="0">
                  <a:latin typeface="Cambria"/>
                  <a:cs typeface="Cambria"/>
                </a:rPr>
                <a:t> </a:t>
              </a:r>
              <a:r>
                <a:rPr sz="1238" dirty="0">
                  <a:latin typeface="Cambria"/>
                  <a:cs typeface="Cambria"/>
                </a:rPr>
                <a:t>risks.</a:t>
              </a:r>
            </a:p>
            <a:p>
              <a:pPr marL="14285" marR="151427">
                <a:spcBef>
                  <a:spcPts val="675"/>
                </a:spcBef>
              </a:pPr>
              <a:r>
                <a:rPr sz="1238" dirty="0">
                  <a:latin typeface="Cambria"/>
                  <a:cs typeface="Cambria"/>
                </a:rPr>
                <a:t>Value</a:t>
              </a:r>
              <a:r>
                <a:rPr sz="1238" spc="-34" dirty="0">
                  <a:latin typeface="Cambria"/>
                  <a:cs typeface="Cambria"/>
                </a:rPr>
                <a:t> </a:t>
              </a:r>
              <a:r>
                <a:rPr sz="1238" dirty="0">
                  <a:latin typeface="Cambria"/>
                  <a:cs typeface="Cambria"/>
                </a:rPr>
                <a:t>in</a:t>
              </a:r>
              <a:r>
                <a:rPr sz="1238" spc="-50" dirty="0">
                  <a:latin typeface="Cambria"/>
                  <a:cs typeface="Cambria"/>
                </a:rPr>
                <a:t> </a:t>
              </a:r>
              <a:r>
                <a:rPr sz="1238" dirty="0">
                  <a:latin typeface="Cambria"/>
                  <a:cs typeface="Cambria"/>
                </a:rPr>
                <a:t>high-beta:</a:t>
              </a:r>
              <a:r>
                <a:rPr sz="1238" spc="-45" dirty="0">
                  <a:latin typeface="Cambria"/>
                  <a:cs typeface="Cambria"/>
                </a:rPr>
                <a:t> </a:t>
              </a:r>
              <a:r>
                <a:rPr sz="1238" dirty="0">
                  <a:latin typeface="Cambria"/>
                  <a:cs typeface="Cambria"/>
                </a:rPr>
                <a:t>position</a:t>
              </a:r>
              <a:r>
                <a:rPr sz="1238" spc="-50" dirty="0">
                  <a:latin typeface="Cambria"/>
                  <a:cs typeface="Cambria"/>
                </a:rPr>
                <a:t> </a:t>
              </a:r>
              <a:r>
                <a:rPr sz="1238" dirty="0">
                  <a:latin typeface="Cambria"/>
                  <a:cs typeface="Cambria"/>
                </a:rPr>
                <a:t>for </a:t>
              </a:r>
              <a:r>
                <a:rPr sz="1238" spc="-253" dirty="0">
                  <a:latin typeface="Cambria"/>
                  <a:cs typeface="Cambria"/>
                </a:rPr>
                <a:t> </a:t>
              </a:r>
              <a:r>
                <a:rPr sz="1238" spc="-5" dirty="0">
                  <a:latin typeface="Cambria"/>
                  <a:cs typeface="Cambria"/>
                </a:rPr>
                <a:t>High-Yield/Investment Grade </a:t>
              </a:r>
              <a:r>
                <a:rPr sz="1238" dirty="0">
                  <a:latin typeface="Cambria"/>
                  <a:cs typeface="Cambria"/>
                </a:rPr>
                <a:t> spread</a:t>
              </a:r>
              <a:r>
                <a:rPr sz="1238" spc="-28" dirty="0">
                  <a:latin typeface="Cambria"/>
                  <a:cs typeface="Cambria"/>
                </a:rPr>
                <a:t> </a:t>
              </a:r>
              <a:r>
                <a:rPr sz="1238" dirty="0">
                  <a:latin typeface="Cambria"/>
                  <a:cs typeface="Cambria"/>
                </a:rPr>
                <a:t>compression</a:t>
              </a:r>
            </a:p>
            <a:p>
              <a:pPr marL="14285" marR="224998">
                <a:spcBef>
                  <a:spcPts val="675"/>
                </a:spcBef>
              </a:pPr>
              <a:r>
                <a:rPr sz="1238" dirty="0">
                  <a:latin typeface="Cambria"/>
                  <a:cs typeface="Cambria"/>
                </a:rPr>
                <a:t>Scope for fundamental </a:t>
              </a:r>
              <a:r>
                <a:rPr sz="1238" spc="5" dirty="0">
                  <a:latin typeface="Cambria"/>
                  <a:cs typeface="Cambria"/>
                </a:rPr>
                <a:t> </a:t>
              </a:r>
              <a:r>
                <a:rPr sz="1238" spc="-5" dirty="0">
                  <a:latin typeface="Cambria"/>
                  <a:cs typeface="Cambria"/>
                </a:rPr>
                <a:t>d</a:t>
              </a:r>
              <a:r>
                <a:rPr sz="1238" spc="5" dirty="0">
                  <a:latin typeface="Cambria"/>
                  <a:cs typeface="Cambria"/>
                </a:rPr>
                <a:t>i</a:t>
              </a:r>
              <a:r>
                <a:rPr sz="1238" dirty="0">
                  <a:latin typeface="Cambria"/>
                  <a:cs typeface="Cambria"/>
                </a:rPr>
                <a:t>ffe</a:t>
              </a:r>
              <a:r>
                <a:rPr sz="1238" spc="-5" dirty="0">
                  <a:latin typeface="Cambria"/>
                  <a:cs typeface="Cambria"/>
                </a:rPr>
                <a:t>r</a:t>
              </a:r>
              <a:r>
                <a:rPr sz="1238" dirty="0">
                  <a:latin typeface="Cambria"/>
                  <a:cs typeface="Cambria"/>
                </a:rPr>
                <a:t>e</a:t>
              </a:r>
              <a:r>
                <a:rPr sz="1238" spc="-5" dirty="0">
                  <a:latin typeface="Cambria"/>
                  <a:cs typeface="Cambria"/>
                </a:rPr>
                <a:t>nt</a:t>
              </a:r>
              <a:r>
                <a:rPr sz="1238" spc="5" dirty="0">
                  <a:latin typeface="Cambria"/>
                  <a:cs typeface="Cambria"/>
                </a:rPr>
                <a:t>i</a:t>
              </a:r>
              <a:r>
                <a:rPr sz="1238" dirty="0">
                  <a:latin typeface="Cambria"/>
                  <a:cs typeface="Cambria"/>
                </a:rPr>
                <a:t>a</a:t>
              </a:r>
              <a:r>
                <a:rPr sz="1238" spc="-5" dirty="0">
                  <a:latin typeface="Cambria"/>
                  <a:cs typeface="Cambria"/>
                </a:rPr>
                <a:t>t</a:t>
              </a:r>
              <a:r>
                <a:rPr sz="1238" spc="5" dirty="0">
                  <a:latin typeface="Cambria"/>
                  <a:cs typeface="Cambria"/>
                </a:rPr>
                <a:t>i</a:t>
              </a:r>
              <a:r>
                <a:rPr sz="1238" dirty="0">
                  <a:latin typeface="Cambria"/>
                  <a:cs typeface="Cambria"/>
                </a:rPr>
                <a:t>o</a:t>
              </a:r>
              <a:r>
                <a:rPr sz="1238" spc="-5" dirty="0">
                  <a:latin typeface="Cambria"/>
                  <a:cs typeface="Cambria"/>
                </a:rPr>
                <a:t>n</a:t>
              </a:r>
              <a:r>
                <a:rPr sz="1238" dirty="0">
                  <a:latin typeface="Cambria"/>
                  <a:cs typeface="Cambria"/>
                </a:rPr>
                <a:t>,</a:t>
              </a:r>
              <a:r>
                <a:rPr sz="1238" spc="-95" dirty="0">
                  <a:latin typeface="Times New Roman"/>
                  <a:cs typeface="Times New Roman"/>
                </a:rPr>
                <a:t> </a:t>
              </a:r>
              <a:r>
                <a:rPr sz="1238" spc="-5" dirty="0">
                  <a:latin typeface="Cambria"/>
                  <a:cs typeface="Cambria"/>
                </a:rPr>
                <a:t>pr</a:t>
              </a:r>
              <a:r>
                <a:rPr sz="1238" dirty="0">
                  <a:latin typeface="Cambria"/>
                  <a:cs typeface="Cambria"/>
                </a:rPr>
                <a:t>efe</a:t>
              </a:r>
              <a:r>
                <a:rPr sz="1238" spc="-5" dirty="0">
                  <a:latin typeface="Cambria"/>
                  <a:cs typeface="Cambria"/>
                </a:rPr>
                <a:t>r</a:t>
              </a:r>
              <a:r>
                <a:rPr sz="1238" dirty="0">
                  <a:latin typeface="Cambria"/>
                  <a:cs typeface="Cambria"/>
                </a:rPr>
                <a:t>e</a:t>
              </a:r>
              <a:r>
                <a:rPr sz="1238" spc="-5" dirty="0">
                  <a:latin typeface="Cambria"/>
                  <a:cs typeface="Cambria"/>
                </a:rPr>
                <a:t>n</a:t>
              </a:r>
              <a:r>
                <a:rPr sz="1238" spc="5" dirty="0">
                  <a:latin typeface="Cambria"/>
                  <a:cs typeface="Cambria"/>
                </a:rPr>
                <a:t>c</a:t>
              </a:r>
              <a:r>
                <a:rPr sz="1238" dirty="0">
                  <a:latin typeface="Cambria"/>
                  <a:cs typeface="Cambria"/>
                </a:rPr>
                <a:t>e</a:t>
              </a:r>
              <a:r>
                <a:rPr sz="1238" spc="-68" dirty="0">
                  <a:latin typeface="Times New Roman"/>
                  <a:cs typeface="Times New Roman"/>
                </a:rPr>
                <a:t> </a:t>
              </a:r>
              <a:r>
                <a:rPr sz="1238" dirty="0">
                  <a:latin typeface="Cambria"/>
                  <a:cs typeface="Cambria"/>
                </a:rPr>
                <a:t>for </a:t>
              </a:r>
              <a:r>
                <a:rPr sz="1238" dirty="0">
                  <a:latin typeface="Times New Roman"/>
                  <a:cs typeface="Times New Roman"/>
                </a:rPr>
                <a:t> </a:t>
              </a:r>
              <a:r>
                <a:rPr sz="1238" dirty="0">
                  <a:latin typeface="Cambria"/>
                  <a:cs typeface="Cambria"/>
                </a:rPr>
                <a:t>commodity</a:t>
              </a:r>
              <a:r>
                <a:rPr sz="1238" spc="-56" dirty="0">
                  <a:latin typeface="Cambria"/>
                  <a:cs typeface="Cambria"/>
                </a:rPr>
                <a:t> </a:t>
              </a:r>
              <a:r>
                <a:rPr sz="1238" spc="-5" dirty="0">
                  <a:latin typeface="Cambria"/>
                  <a:cs typeface="Cambria"/>
                </a:rPr>
                <a:t>exporters</a:t>
              </a:r>
              <a:endParaRPr sz="1238" dirty="0">
                <a:latin typeface="Cambria"/>
                <a:cs typeface="Cambria"/>
              </a:endParaRPr>
            </a:p>
            <a:p>
              <a:pPr marL="14285" marR="513567">
                <a:spcBef>
                  <a:spcPts val="675"/>
                </a:spcBef>
              </a:pPr>
              <a:r>
                <a:rPr sz="1238" spc="-5" dirty="0">
                  <a:latin typeface="Cambria"/>
                  <a:cs typeface="Cambria"/>
                </a:rPr>
                <a:t>Opportunities</a:t>
              </a:r>
              <a:r>
                <a:rPr sz="1238" spc="-50" dirty="0">
                  <a:latin typeface="Cambria"/>
                  <a:cs typeface="Cambria"/>
                </a:rPr>
                <a:t> </a:t>
              </a:r>
              <a:r>
                <a:rPr sz="1238" dirty="0">
                  <a:latin typeface="Cambria"/>
                  <a:cs typeface="Cambria"/>
                </a:rPr>
                <a:t>in</a:t>
              </a:r>
              <a:r>
                <a:rPr sz="1238" spc="-45" dirty="0">
                  <a:latin typeface="Cambria"/>
                  <a:cs typeface="Cambria"/>
                </a:rPr>
                <a:t> </a:t>
              </a:r>
              <a:r>
                <a:rPr sz="1238" dirty="0">
                  <a:latin typeface="Cambria"/>
                  <a:cs typeface="Cambria"/>
                </a:rPr>
                <a:t>the</a:t>
              </a:r>
              <a:r>
                <a:rPr sz="1238" spc="-11" dirty="0">
                  <a:latin typeface="Cambria"/>
                  <a:cs typeface="Cambria"/>
                </a:rPr>
                <a:t> </a:t>
              </a:r>
              <a:r>
                <a:rPr sz="1238" dirty="0">
                  <a:latin typeface="Cambria"/>
                  <a:cs typeface="Cambria"/>
                </a:rPr>
                <a:t>EMD </a:t>
              </a:r>
              <a:r>
                <a:rPr sz="1238" spc="-257" dirty="0">
                  <a:latin typeface="Cambria"/>
                  <a:cs typeface="Cambria"/>
                </a:rPr>
                <a:t> </a:t>
              </a:r>
              <a:r>
                <a:rPr sz="1238" spc="-5" dirty="0">
                  <a:latin typeface="Cambria"/>
                  <a:cs typeface="Cambria"/>
                </a:rPr>
                <a:t>Frontier, </a:t>
              </a:r>
              <a:r>
                <a:rPr sz="1238" dirty="0">
                  <a:latin typeface="Cambria"/>
                  <a:cs typeface="Cambria"/>
                </a:rPr>
                <a:t>distressed, and </a:t>
              </a:r>
              <a:r>
                <a:rPr sz="1238" spc="5" dirty="0">
                  <a:latin typeface="Cambria"/>
                  <a:cs typeface="Cambria"/>
                </a:rPr>
                <a:t> </a:t>
              </a:r>
              <a:r>
                <a:rPr sz="1238" dirty="0">
                  <a:latin typeface="Cambria"/>
                  <a:cs typeface="Cambria"/>
                </a:rPr>
                <a:t>corporate</a:t>
              </a:r>
              <a:r>
                <a:rPr sz="1238" spc="-45" dirty="0">
                  <a:latin typeface="Cambria"/>
                  <a:cs typeface="Cambria"/>
                </a:rPr>
                <a:t> </a:t>
              </a:r>
              <a:r>
                <a:rPr sz="1238" dirty="0">
                  <a:latin typeface="Cambria"/>
                  <a:cs typeface="Cambria"/>
                </a:rPr>
                <a:t>credit</a:t>
              </a:r>
              <a:r>
                <a:rPr sz="1238" spc="-50" dirty="0">
                  <a:latin typeface="Cambria"/>
                  <a:cs typeface="Cambria"/>
                </a:rPr>
                <a:t> </a:t>
              </a:r>
              <a:r>
                <a:rPr sz="1238" dirty="0">
                  <a:latin typeface="Cambria"/>
                  <a:cs typeface="Cambria"/>
                </a:rPr>
                <a:t>spaces</a:t>
              </a:r>
            </a:p>
          </p:txBody>
        </p:sp>
        <p:sp>
          <p:nvSpPr>
            <p:cNvPr id="7" name="object 7"/>
            <p:cNvSpPr txBox="1"/>
            <p:nvPr/>
          </p:nvSpPr>
          <p:spPr>
            <a:xfrm>
              <a:off x="7060620" y="3455375"/>
              <a:ext cx="1905603" cy="2433015"/>
            </a:xfrm>
            <a:prstGeom prst="rect">
              <a:avLst/>
            </a:prstGeom>
          </p:spPr>
          <p:txBody>
            <a:bodyPr vert="horz" wrap="square" lIns="0" tIns="36426" rIns="0" bIns="0" rtlCol="0">
              <a:spAutoFit/>
            </a:bodyPr>
            <a:lstStyle/>
            <a:p>
              <a:pPr marL="207856" marR="307855" indent="-194284">
                <a:lnSpc>
                  <a:spcPct val="92300"/>
                </a:lnSpc>
                <a:spcBef>
                  <a:spcPts val="286"/>
                </a:spcBef>
              </a:pPr>
              <a:r>
                <a:rPr sz="1856" dirty="0">
                  <a:solidFill>
                    <a:srgbClr val="008565"/>
                  </a:solidFill>
                  <a:latin typeface="Cambria"/>
                  <a:cs typeface="Cambria"/>
                </a:rPr>
                <a:t>+ </a:t>
              </a:r>
              <a:r>
                <a:rPr sz="1238" dirty="0">
                  <a:latin typeface="Cambria"/>
                  <a:cs typeface="Cambria"/>
                </a:rPr>
                <a:t>Absolute spreads at </a:t>
              </a:r>
              <a:r>
                <a:rPr sz="1238" spc="5" dirty="0">
                  <a:latin typeface="Cambria"/>
                  <a:cs typeface="Cambria"/>
                </a:rPr>
                <a:t> </a:t>
              </a:r>
              <a:r>
                <a:rPr sz="1238" dirty="0">
                  <a:latin typeface="Cambria"/>
                  <a:cs typeface="Cambria"/>
                </a:rPr>
                <a:t>h</a:t>
              </a:r>
              <a:r>
                <a:rPr sz="1238" spc="5" dirty="0">
                  <a:latin typeface="Cambria"/>
                  <a:cs typeface="Cambria"/>
                </a:rPr>
                <a:t>is</a:t>
              </a:r>
              <a:r>
                <a:rPr sz="1238" spc="-5" dirty="0">
                  <a:latin typeface="Cambria"/>
                  <a:cs typeface="Cambria"/>
                </a:rPr>
                <a:t>t</a:t>
              </a:r>
              <a:r>
                <a:rPr sz="1238" dirty="0">
                  <a:latin typeface="Cambria"/>
                  <a:cs typeface="Cambria"/>
                </a:rPr>
                <a:t>o</a:t>
              </a:r>
              <a:r>
                <a:rPr sz="1238" spc="-5" dirty="0">
                  <a:latin typeface="Cambria"/>
                  <a:cs typeface="Cambria"/>
                </a:rPr>
                <a:t>r</a:t>
              </a:r>
              <a:r>
                <a:rPr sz="1238" spc="5" dirty="0">
                  <a:latin typeface="Cambria"/>
                  <a:cs typeface="Cambria"/>
                </a:rPr>
                <a:t>ic</a:t>
              </a:r>
              <a:r>
                <a:rPr sz="1238" dirty="0">
                  <a:latin typeface="Cambria"/>
                  <a:cs typeface="Cambria"/>
                </a:rPr>
                <a:t>al</a:t>
              </a:r>
              <a:r>
                <a:rPr sz="1238" spc="-84" dirty="0">
                  <a:latin typeface="Times New Roman"/>
                  <a:cs typeface="Times New Roman"/>
                </a:rPr>
                <a:t> </a:t>
              </a:r>
              <a:r>
                <a:rPr sz="1238" dirty="0">
                  <a:latin typeface="Cambria"/>
                  <a:cs typeface="Cambria"/>
                </a:rPr>
                <a:t>h</a:t>
              </a:r>
              <a:r>
                <a:rPr sz="1238" spc="5" dirty="0">
                  <a:latin typeface="Cambria"/>
                  <a:cs typeface="Cambria"/>
                </a:rPr>
                <a:t>i</a:t>
              </a:r>
              <a:r>
                <a:rPr sz="1238" spc="-11" dirty="0">
                  <a:latin typeface="Cambria"/>
                  <a:cs typeface="Cambria"/>
                </a:rPr>
                <a:t>g</a:t>
              </a:r>
              <a:r>
                <a:rPr sz="1238" dirty="0">
                  <a:latin typeface="Cambria"/>
                  <a:cs typeface="Cambria"/>
                </a:rPr>
                <a:t>h</a:t>
              </a:r>
              <a:r>
                <a:rPr sz="1238" spc="-68" dirty="0">
                  <a:latin typeface="Times New Roman"/>
                  <a:cs typeface="Times New Roman"/>
                </a:rPr>
                <a:t> </a:t>
              </a:r>
              <a:r>
                <a:rPr sz="1238" dirty="0">
                  <a:latin typeface="Cambria"/>
                  <a:cs typeface="Cambria"/>
                </a:rPr>
                <a:t>le</a:t>
              </a:r>
              <a:r>
                <a:rPr sz="1238" spc="-5" dirty="0">
                  <a:latin typeface="Cambria"/>
                  <a:cs typeface="Cambria"/>
                </a:rPr>
                <a:t>v</a:t>
              </a:r>
              <a:r>
                <a:rPr sz="1238" dirty="0">
                  <a:latin typeface="Cambria"/>
                  <a:cs typeface="Cambria"/>
                </a:rPr>
                <a:t>els</a:t>
              </a:r>
            </a:p>
            <a:p>
              <a:pPr marL="207856" marR="5714" indent="-194284">
                <a:lnSpc>
                  <a:spcPct val="96000"/>
                </a:lnSpc>
                <a:spcBef>
                  <a:spcPts val="146"/>
                </a:spcBef>
              </a:pPr>
              <a:r>
                <a:rPr sz="1856" dirty="0">
                  <a:solidFill>
                    <a:srgbClr val="008565"/>
                  </a:solidFill>
                  <a:latin typeface="Cambria"/>
                  <a:cs typeface="Cambria"/>
                </a:rPr>
                <a:t>+</a:t>
              </a:r>
              <a:r>
                <a:rPr sz="1856" spc="79" dirty="0">
                  <a:solidFill>
                    <a:srgbClr val="008565"/>
                  </a:solidFill>
                  <a:latin typeface="Cambria"/>
                  <a:cs typeface="Cambria"/>
                </a:rPr>
                <a:t> </a:t>
              </a:r>
              <a:r>
                <a:rPr sz="1238" spc="-5" dirty="0">
                  <a:latin typeface="Cambria"/>
                  <a:cs typeface="Cambria"/>
                </a:rPr>
                <a:t>High-Yield/Investment </a:t>
              </a:r>
              <a:r>
                <a:rPr sz="1238" dirty="0">
                  <a:latin typeface="Cambria"/>
                  <a:cs typeface="Cambria"/>
                </a:rPr>
                <a:t> </a:t>
              </a:r>
              <a:r>
                <a:rPr sz="1238" spc="-5" dirty="0">
                  <a:latin typeface="Cambria"/>
                  <a:cs typeface="Cambria"/>
                </a:rPr>
                <a:t>Grade</a:t>
              </a:r>
              <a:r>
                <a:rPr sz="1238" spc="-56" dirty="0">
                  <a:latin typeface="Cambria"/>
                  <a:cs typeface="Cambria"/>
                </a:rPr>
                <a:t> </a:t>
              </a:r>
              <a:r>
                <a:rPr sz="1238" dirty="0">
                  <a:latin typeface="Cambria"/>
                  <a:cs typeface="Cambria"/>
                </a:rPr>
                <a:t>spread</a:t>
              </a:r>
              <a:r>
                <a:rPr sz="1238" spc="-50" dirty="0">
                  <a:latin typeface="Cambria"/>
                  <a:cs typeface="Cambria"/>
                </a:rPr>
                <a:t> </a:t>
              </a:r>
              <a:r>
                <a:rPr sz="1238" dirty="0">
                  <a:latin typeface="Cambria"/>
                  <a:cs typeface="Cambria"/>
                </a:rPr>
                <a:t>differential </a:t>
              </a:r>
              <a:r>
                <a:rPr sz="1238" spc="-253" dirty="0">
                  <a:latin typeface="Cambria"/>
                  <a:cs typeface="Cambria"/>
                </a:rPr>
                <a:t> </a:t>
              </a:r>
              <a:r>
                <a:rPr sz="1238" dirty="0">
                  <a:latin typeface="Cambria"/>
                  <a:cs typeface="Cambria"/>
                </a:rPr>
                <a:t>above</a:t>
              </a:r>
              <a:r>
                <a:rPr sz="1238" spc="-34" dirty="0">
                  <a:latin typeface="Cambria"/>
                  <a:cs typeface="Cambria"/>
                </a:rPr>
                <a:t> </a:t>
              </a:r>
              <a:r>
                <a:rPr sz="1238" spc="-5" dirty="0">
                  <a:latin typeface="Cambria"/>
                  <a:cs typeface="Cambria"/>
                </a:rPr>
                <a:t>long-term</a:t>
              </a:r>
              <a:r>
                <a:rPr sz="1238" spc="-39" dirty="0">
                  <a:latin typeface="Cambria"/>
                  <a:cs typeface="Cambria"/>
                </a:rPr>
                <a:t> </a:t>
              </a:r>
              <a:r>
                <a:rPr sz="1238" spc="-5" dirty="0">
                  <a:latin typeface="Cambria"/>
                  <a:cs typeface="Cambria"/>
                </a:rPr>
                <a:t>average</a:t>
              </a:r>
              <a:endParaRPr sz="1238" dirty="0">
                <a:latin typeface="Cambria"/>
                <a:cs typeface="Cambria"/>
              </a:endParaRPr>
            </a:p>
            <a:p>
              <a:pPr marL="207856" marR="197141" indent="-194284">
                <a:lnSpc>
                  <a:spcPct val="96000"/>
                </a:lnSpc>
                <a:spcBef>
                  <a:spcPts val="146"/>
                </a:spcBef>
              </a:pPr>
              <a:r>
                <a:rPr sz="1856" dirty="0">
                  <a:solidFill>
                    <a:srgbClr val="008565"/>
                  </a:solidFill>
                  <a:latin typeface="Cambria"/>
                  <a:cs typeface="Cambria"/>
                </a:rPr>
                <a:t>+</a:t>
              </a:r>
              <a:r>
                <a:rPr sz="1856" spc="73" dirty="0">
                  <a:solidFill>
                    <a:srgbClr val="008565"/>
                  </a:solidFill>
                  <a:latin typeface="Cambria"/>
                  <a:cs typeface="Cambria"/>
                </a:rPr>
                <a:t> </a:t>
              </a:r>
              <a:r>
                <a:rPr sz="1238" spc="-5" dirty="0">
                  <a:latin typeface="Cambria"/>
                  <a:cs typeface="Cambria"/>
                </a:rPr>
                <a:t>Attractive</a:t>
              </a:r>
              <a:r>
                <a:rPr sz="1238" spc="-34" dirty="0">
                  <a:latin typeface="Cambria"/>
                  <a:cs typeface="Cambria"/>
                </a:rPr>
                <a:t> </a:t>
              </a:r>
              <a:r>
                <a:rPr sz="1238" dirty="0">
                  <a:latin typeface="Cambria"/>
                  <a:cs typeface="Cambria"/>
                </a:rPr>
                <a:t>spread </a:t>
              </a:r>
              <a:r>
                <a:rPr sz="1238" spc="5" dirty="0">
                  <a:latin typeface="Cambria"/>
                  <a:cs typeface="Cambria"/>
                </a:rPr>
                <a:t> </a:t>
              </a:r>
              <a:r>
                <a:rPr sz="1238" spc="-5" dirty="0">
                  <a:latin typeface="Cambria"/>
                  <a:cs typeface="Cambria"/>
                </a:rPr>
                <a:t>d</a:t>
              </a:r>
              <a:r>
                <a:rPr sz="1238" spc="5" dirty="0">
                  <a:latin typeface="Cambria"/>
                  <a:cs typeface="Cambria"/>
                </a:rPr>
                <a:t>i</a:t>
              </a:r>
              <a:r>
                <a:rPr sz="1238" dirty="0">
                  <a:latin typeface="Cambria"/>
                  <a:cs typeface="Cambria"/>
                </a:rPr>
                <a:t>ffe</a:t>
              </a:r>
              <a:r>
                <a:rPr sz="1238" spc="-5" dirty="0">
                  <a:latin typeface="Cambria"/>
                  <a:cs typeface="Cambria"/>
                </a:rPr>
                <a:t>r</a:t>
              </a:r>
              <a:r>
                <a:rPr sz="1238" dirty="0">
                  <a:latin typeface="Cambria"/>
                  <a:cs typeface="Cambria"/>
                </a:rPr>
                <a:t>e</a:t>
              </a:r>
              <a:r>
                <a:rPr sz="1238" spc="-5" dirty="0">
                  <a:latin typeface="Cambria"/>
                  <a:cs typeface="Cambria"/>
                </a:rPr>
                <a:t>nt</a:t>
              </a:r>
              <a:r>
                <a:rPr sz="1238" spc="5" dirty="0">
                  <a:latin typeface="Cambria"/>
                  <a:cs typeface="Cambria"/>
                </a:rPr>
                <a:t>i</a:t>
              </a:r>
              <a:r>
                <a:rPr sz="1238" dirty="0">
                  <a:latin typeface="Cambria"/>
                  <a:cs typeface="Cambria"/>
                </a:rPr>
                <a:t>al</a:t>
              </a:r>
              <a:r>
                <a:rPr sz="1238" spc="-84" dirty="0">
                  <a:latin typeface="Times New Roman"/>
                  <a:cs typeface="Times New Roman"/>
                </a:rPr>
                <a:t> </a:t>
              </a:r>
              <a:r>
                <a:rPr sz="1238" spc="-5" dirty="0">
                  <a:latin typeface="Cambria"/>
                  <a:cs typeface="Cambria"/>
                </a:rPr>
                <a:t>v</a:t>
              </a:r>
              <a:r>
                <a:rPr sz="1238" dirty="0">
                  <a:latin typeface="Cambria"/>
                  <a:cs typeface="Cambria"/>
                </a:rPr>
                <a:t>e</a:t>
              </a:r>
              <a:r>
                <a:rPr sz="1238" spc="-5" dirty="0">
                  <a:latin typeface="Cambria"/>
                  <a:cs typeface="Cambria"/>
                </a:rPr>
                <a:t>r</a:t>
              </a:r>
              <a:r>
                <a:rPr sz="1238" spc="5" dirty="0">
                  <a:latin typeface="Cambria"/>
                  <a:cs typeface="Cambria"/>
                </a:rPr>
                <a:t>s</a:t>
              </a:r>
              <a:r>
                <a:rPr sz="1238" dirty="0">
                  <a:latin typeface="Cambria"/>
                  <a:cs typeface="Cambria"/>
                </a:rPr>
                <a:t>us</a:t>
              </a:r>
              <a:r>
                <a:rPr sz="1238" spc="-62" dirty="0">
                  <a:latin typeface="Times New Roman"/>
                  <a:cs typeface="Times New Roman"/>
                </a:rPr>
                <a:t> </a:t>
              </a:r>
              <a:r>
                <a:rPr sz="1238" dirty="0">
                  <a:latin typeface="Cambria"/>
                  <a:cs typeface="Cambria"/>
                </a:rPr>
                <a:t>DM </a:t>
              </a:r>
              <a:r>
                <a:rPr sz="1238" dirty="0">
                  <a:latin typeface="Times New Roman"/>
                  <a:cs typeface="Times New Roman"/>
                </a:rPr>
                <a:t> </a:t>
              </a:r>
              <a:r>
                <a:rPr sz="1238" dirty="0">
                  <a:latin typeface="Cambria"/>
                  <a:cs typeface="Cambria"/>
                </a:rPr>
                <a:t>credit</a:t>
              </a:r>
            </a:p>
            <a:p>
              <a:pPr marL="207856" marR="34286" indent="-194284">
                <a:lnSpc>
                  <a:spcPct val="96000"/>
                </a:lnSpc>
                <a:spcBef>
                  <a:spcPts val="146"/>
                </a:spcBef>
              </a:pPr>
              <a:r>
                <a:rPr sz="1856" dirty="0">
                  <a:solidFill>
                    <a:srgbClr val="008565"/>
                  </a:solidFill>
                  <a:latin typeface="Cambria"/>
                  <a:cs typeface="Cambria"/>
                </a:rPr>
                <a:t>+ </a:t>
              </a:r>
              <a:r>
                <a:rPr sz="1238" dirty="0">
                  <a:latin typeface="Cambria"/>
                  <a:cs typeface="Cambria"/>
                </a:rPr>
                <a:t>Implied probability of </a:t>
              </a:r>
              <a:r>
                <a:rPr sz="1238" spc="5" dirty="0">
                  <a:latin typeface="Cambria"/>
                  <a:cs typeface="Cambria"/>
                </a:rPr>
                <a:t> </a:t>
              </a:r>
              <a:r>
                <a:rPr sz="1238" spc="-5" dirty="0">
                  <a:latin typeface="Cambria"/>
                  <a:cs typeface="Cambria"/>
                </a:rPr>
                <a:t>d</a:t>
              </a:r>
              <a:r>
                <a:rPr sz="1238" dirty="0">
                  <a:latin typeface="Cambria"/>
                  <a:cs typeface="Cambria"/>
                </a:rPr>
                <a:t>efault</a:t>
              </a:r>
              <a:r>
                <a:rPr sz="1238" spc="-45" dirty="0">
                  <a:latin typeface="Times New Roman"/>
                  <a:cs typeface="Times New Roman"/>
                </a:rPr>
                <a:t> </a:t>
              </a:r>
              <a:r>
                <a:rPr sz="1238" dirty="0">
                  <a:latin typeface="Cambria"/>
                  <a:cs typeface="Cambria"/>
                </a:rPr>
                <a:t>u</a:t>
              </a:r>
              <a:r>
                <a:rPr sz="1238" spc="-5" dirty="0">
                  <a:latin typeface="Cambria"/>
                  <a:cs typeface="Cambria"/>
                </a:rPr>
                <a:t>nr</a:t>
              </a:r>
              <a:r>
                <a:rPr sz="1238" dirty="0">
                  <a:latin typeface="Cambria"/>
                  <a:cs typeface="Cambria"/>
                </a:rPr>
                <a:t>eal</a:t>
              </a:r>
              <a:r>
                <a:rPr sz="1238" spc="5" dirty="0">
                  <a:latin typeface="Cambria"/>
                  <a:cs typeface="Cambria"/>
                </a:rPr>
                <a:t>is</a:t>
              </a:r>
              <a:r>
                <a:rPr sz="1238" spc="-5" dirty="0">
                  <a:latin typeface="Cambria"/>
                  <a:cs typeface="Cambria"/>
                </a:rPr>
                <a:t>t</a:t>
              </a:r>
              <a:r>
                <a:rPr sz="1238" spc="5" dirty="0">
                  <a:latin typeface="Cambria"/>
                  <a:cs typeface="Cambria"/>
                </a:rPr>
                <a:t>i</a:t>
              </a:r>
              <a:r>
                <a:rPr sz="1238" dirty="0">
                  <a:latin typeface="Cambria"/>
                  <a:cs typeface="Cambria"/>
                </a:rPr>
                <a:t>c</a:t>
              </a:r>
              <a:r>
                <a:rPr sz="1238" spc="-90" dirty="0">
                  <a:latin typeface="Times New Roman"/>
                  <a:cs typeface="Times New Roman"/>
                </a:rPr>
                <a:t> </a:t>
              </a:r>
              <a:r>
                <a:rPr sz="1238" spc="5" dirty="0">
                  <a:latin typeface="Cambria"/>
                  <a:cs typeface="Cambria"/>
                </a:rPr>
                <a:t>i</a:t>
              </a:r>
              <a:r>
                <a:rPr sz="1238" dirty="0">
                  <a:latin typeface="Cambria"/>
                  <a:cs typeface="Cambria"/>
                </a:rPr>
                <a:t>n</a:t>
              </a:r>
              <a:r>
                <a:rPr sz="1238" spc="-62" dirty="0">
                  <a:latin typeface="Times New Roman"/>
                  <a:cs typeface="Times New Roman"/>
                </a:rPr>
                <a:t> </a:t>
              </a:r>
              <a:r>
                <a:rPr sz="1238" dirty="0">
                  <a:latin typeface="Cambria"/>
                  <a:cs typeface="Cambria"/>
                </a:rPr>
                <a:t>our </a:t>
              </a:r>
              <a:r>
                <a:rPr sz="1238" dirty="0">
                  <a:latin typeface="Times New Roman"/>
                  <a:cs typeface="Times New Roman"/>
                </a:rPr>
                <a:t> </a:t>
              </a:r>
              <a:r>
                <a:rPr sz="1238" dirty="0">
                  <a:latin typeface="Cambria"/>
                  <a:cs typeface="Cambria"/>
                </a:rPr>
                <a:t>view</a:t>
              </a:r>
            </a:p>
          </p:txBody>
        </p:sp>
        <p:sp>
          <p:nvSpPr>
            <p:cNvPr id="8" name="object 8"/>
            <p:cNvSpPr/>
            <p:nvPr/>
          </p:nvSpPr>
          <p:spPr>
            <a:xfrm>
              <a:off x="7076621" y="2518286"/>
              <a:ext cx="2057023" cy="308554"/>
            </a:xfrm>
            <a:custGeom>
              <a:avLst/>
              <a:gdLst/>
              <a:ahLst/>
              <a:cxnLst/>
              <a:rect l="l" t="t" r="r" b="b"/>
              <a:pathLst>
                <a:path w="1828800" h="274319">
                  <a:moveTo>
                    <a:pt x="1828799" y="228599"/>
                  </a:moveTo>
                  <a:lnTo>
                    <a:pt x="1828799" y="45719"/>
                  </a:lnTo>
                  <a:lnTo>
                    <a:pt x="1825085" y="27646"/>
                  </a:lnTo>
                  <a:lnTo>
                    <a:pt x="1815083" y="13144"/>
                  </a:lnTo>
                  <a:lnTo>
                    <a:pt x="1800510" y="3500"/>
                  </a:lnTo>
                  <a:lnTo>
                    <a:pt x="1783079" y="0"/>
                  </a:lnTo>
                  <a:lnTo>
                    <a:pt x="45719" y="0"/>
                  </a:lnTo>
                  <a:lnTo>
                    <a:pt x="27646" y="3500"/>
                  </a:lnTo>
                  <a:lnTo>
                    <a:pt x="13144" y="13144"/>
                  </a:lnTo>
                  <a:lnTo>
                    <a:pt x="3500" y="27646"/>
                  </a:lnTo>
                  <a:lnTo>
                    <a:pt x="0" y="45719"/>
                  </a:lnTo>
                  <a:lnTo>
                    <a:pt x="0" y="228599"/>
                  </a:lnTo>
                  <a:lnTo>
                    <a:pt x="3500" y="246030"/>
                  </a:lnTo>
                  <a:lnTo>
                    <a:pt x="13144" y="260603"/>
                  </a:lnTo>
                  <a:lnTo>
                    <a:pt x="27646" y="270605"/>
                  </a:lnTo>
                  <a:lnTo>
                    <a:pt x="45719" y="274319"/>
                  </a:lnTo>
                  <a:lnTo>
                    <a:pt x="1783079" y="274319"/>
                  </a:lnTo>
                  <a:lnTo>
                    <a:pt x="1800510" y="270605"/>
                  </a:lnTo>
                  <a:lnTo>
                    <a:pt x="1815083" y="260603"/>
                  </a:lnTo>
                  <a:lnTo>
                    <a:pt x="1825085" y="246030"/>
                  </a:lnTo>
                  <a:lnTo>
                    <a:pt x="1828799" y="228599"/>
                  </a:lnTo>
                  <a:close/>
                </a:path>
              </a:pathLst>
            </a:custGeom>
            <a:solidFill>
              <a:srgbClr val="00634D"/>
            </a:solidFill>
          </p:spPr>
          <p:txBody>
            <a:bodyPr wrap="square" lIns="0" tIns="0" rIns="0" bIns="0" rtlCol="0"/>
            <a:lstStyle/>
            <a:p>
              <a:endParaRPr sz="3615"/>
            </a:p>
          </p:txBody>
        </p:sp>
        <p:sp>
          <p:nvSpPr>
            <p:cNvPr id="9" name="object 9"/>
            <p:cNvSpPr txBox="1"/>
            <p:nvPr/>
          </p:nvSpPr>
          <p:spPr>
            <a:xfrm>
              <a:off x="7060622" y="2498860"/>
              <a:ext cx="1193502" cy="725437"/>
            </a:xfrm>
            <a:prstGeom prst="rect">
              <a:avLst/>
            </a:prstGeom>
          </p:spPr>
          <p:txBody>
            <a:bodyPr vert="horz" wrap="square" lIns="0" tIns="13571" rIns="0" bIns="0" rtlCol="0">
              <a:spAutoFit/>
            </a:bodyPr>
            <a:lstStyle/>
            <a:p>
              <a:pPr marL="234998">
                <a:spcBef>
                  <a:spcPts val="107"/>
                </a:spcBef>
              </a:pPr>
              <a:r>
                <a:rPr sz="1800" dirty="0">
                  <a:solidFill>
                    <a:srgbClr val="FFFFFF"/>
                  </a:solidFill>
                  <a:latin typeface="Cambria"/>
                  <a:cs typeface="Cambria"/>
                </a:rPr>
                <a:t>P</a:t>
              </a:r>
              <a:r>
                <a:rPr sz="1800" spc="-5" dirty="0">
                  <a:solidFill>
                    <a:srgbClr val="FFFFFF"/>
                  </a:solidFill>
                  <a:latin typeface="Cambria"/>
                  <a:cs typeface="Cambria"/>
                </a:rPr>
                <a:t>OS</a:t>
              </a:r>
              <a:r>
                <a:rPr sz="1800" spc="-11" dirty="0">
                  <a:solidFill>
                    <a:srgbClr val="FFFFFF"/>
                  </a:solidFill>
                  <a:latin typeface="Cambria"/>
                  <a:cs typeface="Cambria"/>
                </a:rPr>
                <a:t>I</a:t>
              </a:r>
              <a:r>
                <a:rPr sz="1800" spc="-5" dirty="0">
                  <a:solidFill>
                    <a:srgbClr val="FFFFFF"/>
                  </a:solidFill>
                  <a:latin typeface="Cambria"/>
                  <a:cs typeface="Cambria"/>
                </a:rPr>
                <a:t>T</a:t>
              </a:r>
              <a:r>
                <a:rPr sz="1800" spc="-11" dirty="0">
                  <a:solidFill>
                    <a:srgbClr val="FFFFFF"/>
                  </a:solidFill>
                  <a:latin typeface="Cambria"/>
                  <a:cs typeface="Cambria"/>
                </a:rPr>
                <a:t>IV</a:t>
              </a:r>
              <a:r>
                <a:rPr sz="1800" spc="-5" dirty="0">
                  <a:solidFill>
                    <a:srgbClr val="FFFFFF"/>
                  </a:solidFill>
                  <a:latin typeface="Cambria"/>
                  <a:cs typeface="Cambria"/>
                </a:rPr>
                <a:t>E</a:t>
              </a:r>
              <a:endParaRPr sz="1800">
                <a:latin typeface="Cambria"/>
                <a:cs typeface="Cambria"/>
              </a:endParaRPr>
            </a:p>
            <a:p>
              <a:pPr marL="14285">
                <a:spcBef>
                  <a:spcPts val="1508"/>
                </a:spcBef>
              </a:pPr>
              <a:r>
                <a:rPr sz="1575" dirty="0">
                  <a:solidFill>
                    <a:srgbClr val="00634C"/>
                  </a:solidFill>
                  <a:latin typeface="Cambria"/>
                  <a:cs typeface="Cambria"/>
                </a:rPr>
                <a:t>Valuations</a:t>
              </a:r>
              <a:endParaRPr sz="1575">
                <a:latin typeface="Cambria"/>
                <a:cs typeface="Cambria"/>
              </a:endParaRPr>
            </a:p>
          </p:txBody>
        </p:sp>
        <p:sp>
          <p:nvSpPr>
            <p:cNvPr id="10" name="object 10"/>
            <p:cNvSpPr/>
            <p:nvPr/>
          </p:nvSpPr>
          <p:spPr>
            <a:xfrm>
              <a:off x="2330040" y="2501146"/>
              <a:ext cx="2057023" cy="341409"/>
            </a:xfrm>
            <a:custGeom>
              <a:avLst/>
              <a:gdLst/>
              <a:ahLst/>
              <a:cxnLst/>
              <a:rect l="l" t="t" r="r" b="b"/>
              <a:pathLst>
                <a:path w="1828800" h="303530">
                  <a:moveTo>
                    <a:pt x="1828799" y="252983"/>
                  </a:moveTo>
                  <a:lnTo>
                    <a:pt x="1828799" y="50291"/>
                  </a:lnTo>
                  <a:lnTo>
                    <a:pt x="1824799" y="30860"/>
                  </a:lnTo>
                  <a:lnTo>
                    <a:pt x="1813940" y="14858"/>
                  </a:lnTo>
                  <a:lnTo>
                    <a:pt x="1797938" y="4000"/>
                  </a:lnTo>
                  <a:lnTo>
                    <a:pt x="1778507" y="0"/>
                  </a:lnTo>
                  <a:lnTo>
                    <a:pt x="50291" y="0"/>
                  </a:lnTo>
                  <a:lnTo>
                    <a:pt x="30860" y="4000"/>
                  </a:lnTo>
                  <a:lnTo>
                    <a:pt x="14858" y="14858"/>
                  </a:lnTo>
                  <a:lnTo>
                    <a:pt x="4000" y="30860"/>
                  </a:lnTo>
                  <a:lnTo>
                    <a:pt x="0" y="50291"/>
                  </a:lnTo>
                  <a:lnTo>
                    <a:pt x="0" y="252983"/>
                  </a:lnTo>
                  <a:lnTo>
                    <a:pt x="4000" y="272414"/>
                  </a:lnTo>
                  <a:lnTo>
                    <a:pt x="14858" y="288416"/>
                  </a:lnTo>
                  <a:lnTo>
                    <a:pt x="30860" y="299275"/>
                  </a:lnTo>
                  <a:lnTo>
                    <a:pt x="50291" y="303275"/>
                  </a:lnTo>
                  <a:lnTo>
                    <a:pt x="1778507" y="303275"/>
                  </a:lnTo>
                  <a:lnTo>
                    <a:pt x="1797938" y="299275"/>
                  </a:lnTo>
                  <a:lnTo>
                    <a:pt x="1813940" y="288416"/>
                  </a:lnTo>
                  <a:lnTo>
                    <a:pt x="1824799" y="272414"/>
                  </a:lnTo>
                  <a:lnTo>
                    <a:pt x="1828799" y="252983"/>
                  </a:lnTo>
                  <a:close/>
                </a:path>
              </a:pathLst>
            </a:custGeom>
            <a:solidFill>
              <a:srgbClr val="BF0000"/>
            </a:solidFill>
          </p:spPr>
          <p:txBody>
            <a:bodyPr wrap="square" lIns="0" tIns="0" rIns="0" bIns="0" rtlCol="0"/>
            <a:lstStyle/>
            <a:p>
              <a:endParaRPr sz="3615"/>
            </a:p>
          </p:txBody>
        </p:sp>
        <p:sp>
          <p:nvSpPr>
            <p:cNvPr id="11" name="object 11"/>
            <p:cNvSpPr txBox="1"/>
            <p:nvPr/>
          </p:nvSpPr>
          <p:spPr>
            <a:xfrm>
              <a:off x="2315755" y="2498862"/>
              <a:ext cx="2021311" cy="4530581"/>
            </a:xfrm>
            <a:prstGeom prst="rect">
              <a:avLst/>
            </a:prstGeom>
          </p:spPr>
          <p:txBody>
            <a:bodyPr vert="horz" wrap="square" lIns="0" tIns="13571" rIns="0" bIns="0" rtlCol="0">
              <a:spAutoFit/>
            </a:bodyPr>
            <a:lstStyle/>
            <a:p>
              <a:pPr marL="234998">
                <a:spcBef>
                  <a:spcPts val="107"/>
                </a:spcBef>
              </a:pPr>
              <a:r>
                <a:rPr sz="1800" spc="-5" dirty="0">
                  <a:solidFill>
                    <a:srgbClr val="FFFFFF"/>
                  </a:solidFill>
                  <a:latin typeface="Cambria"/>
                  <a:cs typeface="Cambria"/>
                </a:rPr>
                <a:t>NEGATIVE</a:t>
              </a:r>
              <a:endParaRPr sz="1800" dirty="0">
                <a:latin typeface="Cambria"/>
                <a:cs typeface="Cambria"/>
              </a:endParaRPr>
            </a:p>
            <a:p>
              <a:pPr marL="14285" marR="320711">
                <a:spcBef>
                  <a:spcPts val="1508"/>
                </a:spcBef>
              </a:pPr>
              <a:r>
                <a:rPr sz="1575" spc="-5" dirty="0">
                  <a:solidFill>
                    <a:srgbClr val="C00000"/>
                  </a:solidFill>
                  <a:latin typeface="Cambria"/>
                  <a:cs typeface="Cambria"/>
                </a:rPr>
                <a:t>Global Outlook </a:t>
              </a:r>
              <a:r>
                <a:rPr sz="1575" dirty="0">
                  <a:solidFill>
                    <a:srgbClr val="C00000"/>
                  </a:solidFill>
                  <a:latin typeface="Cambria"/>
                  <a:cs typeface="Cambria"/>
                </a:rPr>
                <a:t>&amp; </a:t>
              </a:r>
              <a:r>
                <a:rPr sz="1575" spc="5" dirty="0">
                  <a:solidFill>
                    <a:srgbClr val="C00000"/>
                  </a:solidFill>
                  <a:latin typeface="Cambria"/>
                  <a:cs typeface="Cambria"/>
                </a:rPr>
                <a:t> </a:t>
              </a:r>
              <a:r>
                <a:rPr sz="1575" spc="-5" dirty="0">
                  <a:solidFill>
                    <a:srgbClr val="C00000"/>
                  </a:solidFill>
                  <a:latin typeface="Cambria"/>
                  <a:cs typeface="Cambria"/>
                </a:rPr>
                <a:t>EMD</a:t>
              </a:r>
              <a:r>
                <a:rPr sz="1575" spc="-39" dirty="0">
                  <a:solidFill>
                    <a:srgbClr val="C00000"/>
                  </a:solidFill>
                  <a:latin typeface="Cambria"/>
                  <a:cs typeface="Cambria"/>
                </a:rPr>
                <a:t> </a:t>
              </a:r>
              <a:r>
                <a:rPr sz="1575" spc="-5" dirty="0">
                  <a:solidFill>
                    <a:srgbClr val="C00000"/>
                  </a:solidFill>
                  <a:latin typeface="Cambria"/>
                  <a:cs typeface="Cambria"/>
                </a:rPr>
                <a:t>Fundamentals</a:t>
              </a:r>
              <a:endParaRPr sz="1575" dirty="0">
                <a:latin typeface="Cambria"/>
                <a:cs typeface="Cambria"/>
              </a:endParaRPr>
            </a:p>
            <a:p>
              <a:pPr marL="207856" marR="59999" indent="-194284">
                <a:lnSpc>
                  <a:spcPct val="97300"/>
                </a:lnSpc>
                <a:spcBef>
                  <a:spcPts val="939"/>
                </a:spcBef>
                <a:buClr>
                  <a:srgbClr val="C00000"/>
                </a:buClr>
                <a:buSzPct val="150000"/>
                <a:buChar char="–"/>
                <a:tabLst>
                  <a:tab pos="208570" algn="l"/>
                </a:tabLst>
              </a:pPr>
              <a:r>
                <a:rPr sz="1238" spc="-5" dirty="0">
                  <a:latin typeface="Cambria"/>
                  <a:cs typeface="Cambria"/>
                </a:rPr>
                <a:t>R</a:t>
              </a:r>
              <a:r>
                <a:rPr sz="1238" dirty="0">
                  <a:latin typeface="Cambria"/>
                  <a:cs typeface="Cambria"/>
                </a:rPr>
                <a:t>u</a:t>
              </a:r>
              <a:r>
                <a:rPr sz="1238" spc="5" dirty="0">
                  <a:latin typeface="Cambria"/>
                  <a:cs typeface="Cambria"/>
                </a:rPr>
                <a:t>ssi</a:t>
              </a:r>
              <a:r>
                <a:rPr sz="1238" dirty="0">
                  <a:latin typeface="Cambria"/>
                  <a:cs typeface="Cambria"/>
                </a:rPr>
                <a:t>a</a:t>
              </a:r>
              <a:r>
                <a:rPr sz="1238" spc="-5" dirty="0">
                  <a:latin typeface="Cambria"/>
                  <a:cs typeface="Cambria"/>
                </a:rPr>
                <a:t>/</a:t>
              </a:r>
              <a:r>
                <a:rPr sz="1238" dirty="0">
                  <a:latin typeface="Cambria"/>
                  <a:cs typeface="Cambria"/>
                </a:rPr>
                <a:t>U</a:t>
              </a:r>
              <a:r>
                <a:rPr sz="1238" spc="-5" dirty="0">
                  <a:latin typeface="Cambria"/>
                  <a:cs typeface="Cambria"/>
                </a:rPr>
                <a:t>kr</a:t>
              </a:r>
              <a:r>
                <a:rPr sz="1238" dirty="0">
                  <a:latin typeface="Cambria"/>
                  <a:cs typeface="Cambria"/>
                </a:rPr>
                <a:t>a</a:t>
              </a:r>
              <a:r>
                <a:rPr sz="1238" spc="-11" dirty="0">
                  <a:latin typeface="Cambria"/>
                  <a:cs typeface="Cambria"/>
                </a:rPr>
                <a:t>i</a:t>
              </a:r>
              <a:r>
                <a:rPr sz="1238" spc="-5" dirty="0">
                  <a:latin typeface="Cambria"/>
                  <a:cs typeface="Cambria"/>
                </a:rPr>
                <a:t>n</a:t>
              </a:r>
              <a:r>
                <a:rPr sz="1238" dirty="0">
                  <a:latin typeface="Cambria"/>
                  <a:cs typeface="Cambria"/>
                </a:rPr>
                <a:t>e</a:t>
              </a:r>
              <a:r>
                <a:rPr sz="1238" spc="-95" dirty="0">
                  <a:latin typeface="Times New Roman"/>
                  <a:cs typeface="Times New Roman"/>
                </a:rPr>
                <a:t> </a:t>
              </a:r>
              <a:r>
                <a:rPr sz="1238" spc="5" dirty="0">
                  <a:latin typeface="Cambria"/>
                  <a:cs typeface="Cambria"/>
                </a:rPr>
                <a:t>c</a:t>
              </a:r>
              <a:r>
                <a:rPr sz="1238" dirty="0">
                  <a:latin typeface="Cambria"/>
                  <a:cs typeface="Cambria"/>
                </a:rPr>
                <a:t>o</a:t>
              </a:r>
              <a:r>
                <a:rPr sz="1238" spc="-5" dirty="0">
                  <a:latin typeface="Cambria"/>
                  <a:cs typeface="Cambria"/>
                </a:rPr>
                <a:t>n</a:t>
              </a:r>
              <a:r>
                <a:rPr sz="1238" dirty="0">
                  <a:latin typeface="Cambria"/>
                  <a:cs typeface="Cambria"/>
                </a:rPr>
                <a:t>fl</a:t>
              </a:r>
              <a:r>
                <a:rPr sz="1238" spc="5" dirty="0">
                  <a:latin typeface="Cambria"/>
                  <a:cs typeface="Cambria"/>
                </a:rPr>
                <a:t>ic</a:t>
              </a:r>
              <a:r>
                <a:rPr sz="1238" dirty="0">
                  <a:latin typeface="Cambria"/>
                  <a:cs typeface="Cambria"/>
                </a:rPr>
                <a:t>t </a:t>
              </a:r>
              <a:r>
                <a:rPr sz="1238" dirty="0">
                  <a:latin typeface="Times New Roman"/>
                  <a:cs typeface="Times New Roman"/>
                </a:rPr>
                <a:t> </a:t>
              </a:r>
              <a:r>
                <a:rPr sz="1238" dirty="0">
                  <a:latin typeface="Cambria"/>
                  <a:cs typeface="Cambria"/>
                </a:rPr>
                <a:t>creates</a:t>
              </a:r>
              <a:r>
                <a:rPr sz="1238" spc="-56" dirty="0">
                  <a:latin typeface="Cambria"/>
                  <a:cs typeface="Cambria"/>
                </a:rPr>
                <a:t> </a:t>
              </a:r>
              <a:r>
                <a:rPr sz="1238" spc="-5" dirty="0">
                  <a:latin typeface="Cambria"/>
                  <a:cs typeface="Cambria"/>
                </a:rPr>
                <a:t>global</a:t>
              </a:r>
              <a:r>
                <a:rPr sz="1238" spc="-50" dirty="0">
                  <a:latin typeface="Cambria"/>
                  <a:cs typeface="Cambria"/>
                </a:rPr>
                <a:t> </a:t>
              </a:r>
              <a:r>
                <a:rPr sz="1238" dirty="0">
                  <a:latin typeface="Cambria"/>
                  <a:cs typeface="Cambria"/>
                </a:rPr>
                <a:t>uncertainty </a:t>
              </a:r>
              <a:r>
                <a:rPr sz="1238" spc="-257" dirty="0">
                  <a:latin typeface="Cambria"/>
                  <a:cs typeface="Cambria"/>
                </a:rPr>
                <a:t> </a:t>
              </a:r>
              <a:r>
                <a:rPr sz="1238" dirty="0">
                  <a:latin typeface="Cambria"/>
                  <a:cs typeface="Cambria"/>
                </a:rPr>
                <a:t>and exacerbates </a:t>
              </a:r>
              <a:r>
                <a:rPr sz="1238" spc="5" dirty="0">
                  <a:latin typeface="Cambria"/>
                  <a:cs typeface="Cambria"/>
                </a:rPr>
                <a:t> </a:t>
              </a:r>
              <a:r>
                <a:rPr sz="1238" dirty="0">
                  <a:latin typeface="Cambria"/>
                  <a:cs typeface="Cambria"/>
                </a:rPr>
                <a:t>inflationary</a:t>
              </a:r>
              <a:r>
                <a:rPr sz="1238" spc="-62" dirty="0">
                  <a:latin typeface="Cambria"/>
                  <a:cs typeface="Cambria"/>
                </a:rPr>
                <a:t> </a:t>
              </a:r>
              <a:r>
                <a:rPr sz="1238" dirty="0">
                  <a:latin typeface="Cambria"/>
                  <a:cs typeface="Cambria"/>
                </a:rPr>
                <a:t>pressures</a:t>
              </a:r>
            </a:p>
            <a:p>
              <a:pPr marL="207856" marR="165713" indent="-194284">
                <a:lnSpc>
                  <a:spcPct val="97300"/>
                </a:lnSpc>
                <a:spcBef>
                  <a:spcPts val="118"/>
                </a:spcBef>
                <a:buClr>
                  <a:srgbClr val="C00000"/>
                </a:buClr>
                <a:buSzPct val="150000"/>
                <a:buChar char="–"/>
                <a:tabLst>
                  <a:tab pos="208570" algn="l"/>
                </a:tabLst>
              </a:pPr>
              <a:r>
                <a:rPr sz="1238" spc="-5" dirty="0">
                  <a:latin typeface="Cambria"/>
                  <a:cs typeface="Cambria"/>
                </a:rPr>
                <a:t>Monetary </a:t>
              </a:r>
              <a:r>
                <a:rPr sz="1238" dirty="0">
                  <a:latin typeface="Cambria"/>
                  <a:cs typeface="Cambria"/>
                </a:rPr>
                <a:t>policy </a:t>
              </a:r>
              <a:r>
                <a:rPr sz="1238" spc="5" dirty="0">
                  <a:latin typeface="Cambria"/>
                  <a:cs typeface="Cambria"/>
                </a:rPr>
                <a:t> </a:t>
              </a:r>
              <a:r>
                <a:rPr sz="1238" dirty="0">
                  <a:latin typeface="Cambria"/>
                  <a:cs typeface="Cambria"/>
                </a:rPr>
                <a:t>normalization should </a:t>
              </a:r>
              <a:r>
                <a:rPr sz="1238" spc="5" dirty="0">
                  <a:latin typeface="Cambria"/>
                  <a:cs typeface="Cambria"/>
                </a:rPr>
                <a:t> </a:t>
              </a:r>
              <a:r>
                <a:rPr sz="1238" dirty="0">
                  <a:latin typeface="Cambria"/>
                  <a:cs typeface="Cambria"/>
                </a:rPr>
                <a:t>continue</a:t>
              </a:r>
              <a:r>
                <a:rPr sz="1238" spc="-56" dirty="0">
                  <a:latin typeface="Cambria"/>
                  <a:cs typeface="Cambria"/>
                </a:rPr>
                <a:t> </a:t>
              </a:r>
              <a:r>
                <a:rPr sz="1238" dirty="0">
                  <a:latin typeface="Cambria"/>
                  <a:cs typeface="Cambria"/>
                </a:rPr>
                <a:t>despite</a:t>
              </a:r>
              <a:r>
                <a:rPr sz="1238" spc="-62" dirty="0">
                  <a:latin typeface="Cambria"/>
                  <a:cs typeface="Cambria"/>
                </a:rPr>
                <a:t> </a:t>
              </a:r>
              <a:r>
                <a:rPr sz="1238" spc="-5" dirty="0">
                  <a:latin typeface="Cambria"/>
                  <a:cs typeface="Cambria"/>
                </a:rPr>
                <a:t>growth </a:t>
              </a:r>
              <a:r>
                <a:rPr sz="1238" spc="-253" dirty="0">
                  <a:latin typeface="Cambria"/>
                  <a:cs typeface="Cambria"/>
                </a:rPr>
                <a:t> </a:t>
              </a:r>
              <a:r>
                <a:rPr sz="1238" dirty="0">
                  <a:latin typeface="Cambria"/>
                  <a:cs typeface="Cambria"/>
                </a:rPr>
                <a:t>risks</a:t>
              </a:r>
            </a:p>
            <a:p>
              <a:pPr marL="207856" marR="137856" indent="-194284">
                <a:lnSpc>
                  <a:spcPct val="92300"/>
                </a:lnSpc>
                <a:spcBef>
                  <a:spcPts val="225"/>
                </a:spcBef>
                <a:buClr>
                  <a:srgbClr val="C00000"/>
                </a:buClr>
                <a:buSzPct val="150000"/>
                <a:buChar char="–"/>
                <a:tabLst>
                  <a:tab pos="208570" algn="l"/>
                </a:tabLst>
              </a:pPr>
              <a:r>
                <a:rPr sz="1238" spc="-5" dirty="0">
                  <a:latin typeface="Cambria"/>
                  <a:cs typeface="Cambria"/>
                </a:rPr>
                <a:t>R</a:t>
              </a:r>
              <a:r>
                <a:rPr sz="1238" dirty="0">
                  <a:latin typeface="Cambria"/>
                  <a:cs typeface="Cambria"/>
                </a:rPr>
                <a:t>a</a:t>
              </a:r>
              <a:r>
                <a:rPr sz="1238" spc="5" dirty="0">
                  <a:latin typeface="Cambria"/>
                  <a:cs typeface="Cambria"/>
                </a:rPr>
                <a:t>isi</a:t>
              </a:r>
              <a:r>
                <a:rPr sz="1238" spc="-5" dirty="0">
                  <a:latin typeface="Cambria"/>
                  <a:cs typeface="Cambria"/>
                </a:rPr>
                <a:t>n</a:t>
              </a:r>
              <a:r>
                <a:rPr sz="1238" dirty="0">
                  <a:latin typeface="Cambria"/>
                  <a:cs typeface="Cambria"/>
                </a:rPr>
                <a:t>g</a:t>
              </a:r>
              <a:r>
                <a:rPr sz="1238" spc="-90" dirty="0">
                  <a:latin typeface="Times New Roman"/>
                  <a:cs typeface="Times New Roman"/>
                </a:rPr>
                <a:t> </a:t>
              </a:r>
              <a:r>
                <a:rPr sz="1238" spc="5" dirty="0">
                  <a:latin typeface="Cambria"/>
                  <a:cs typeface="Cambria"/>
                </a:rPr>
                <a:t>c</a:t>
              </a:r>
              <a:r>
                <a:rPr sz="1238" dirty="0">
                  <a:latin typeface="Cambria"/>
                  <a:cs typeface="Cambria"/>
                </a:rPr>
                <a:t>o</a:t>
              </a:r>
              <a:r>
                <a:rPr sz="1238" spc="-5" dirty="0">
                  <a:latin typeface="Cambria"/>
                  <a:cs typeface="Cambria"/>
                </a:rPr>
                <a:t>n</a:t>
              </a:r>
              <a:r>
                <a:rPr sz="1238" spc="5" dirty="0">
                  <a:latin typeface="Cambria"/>
                  <a:cs typeface="Cambria"/>
                </a:rPr>
                <a:t>c</a:t>
              </a:r>
              <a:r>
                <a:rPr sz="1238" dirty="0">
                  <a:latin typeface="Cambria"/>
                  <a:cs typeface="Cambria"/>
                </a:rPr>
                <a:t>e</a:t>
              </a:r>
              <a:r>
                <a:rPr sz="1238" spc="-5" dirty="0">
                  <a:latin typeface="Cambria"/>
                  <a:cs typeface="Cambria"/>
                </a:rPr>
                <a:t>rn</a:t>
              </a:r>
              <a:r>
                <a:rPr sz="1238" dirty="0">
                  <a:latin typeface="Cambria"/>
                  <a:cs typeface="Cambria"/>
                </a:rPr>
                <a:t>s</a:t>
              </a:r>
              <a:r>
                <a:rPr sz="1238" spc="-62" dirty="0">
                  <a:latin typeface="Times New Roman"/>
                  <a:cs typeface="Times New Roman"/>
                </a:rPr>
                <a:t> </a:t>
              </a:r>
              <a:r>
                <a:rPr sz="1238" dirty="0">
                  <a:latin typeface="Cambria"/>
                  <a:cs typeface="Cambria"/>
                </a:rPr>
                <a:t>a</a:t>
              </a:r>
              <a:r>
                <a:rPr sz="1238" spc="-5" dirty="0">
                  <a:latin typeface="Cambria"/>
                  <a:cs typeface="Cambria"/>
                </a:rPr>
                <a:t>b</a:t>
              </a:r>
              <a:r>
                <a:rPr sz="1238" dirty="0">
                  <a:latin typeface="Cambria"/>
                  <a:cs typeface="Cambria"/>
                </a:rPr>
                <a:t>out</a:t>
              </a:r>
              <a:r>
                <a:rPr sz="1238" spc="-45" dirty="0">
                  <a:latin typeface="Times New Roman"/>
                  <a:cs typeface="Times New Roman"/>
                </a:rPr>
                <a:t> </a:t>
              </a:r>
              <a:r>
                <a:rPr sz="1238" dirty="0">
                  <a:latin typeface="Cambria"/>
                  <a:cs typeface="Cambria"/>
                </a:rPr>
                <a:t>a </a:t>
              </a:r>
              <a:r>
                <a:rPr sz="1238" dirty="0">
                  <a:latin typeface="Times New Roman"/>
                  <a:cs typeface="Times New Roman"/>
                </a:rPr>
                <a:t> </a:t>
              </a:r>
              <a:r>
                <a:rPr sz="1238" spc="-5" dirty="0">
                  <a:latin typeface="Cambria"/>
                  <a:cs typeface="Cambria"/>
                </a:rPr>
                <a:t>global</a:t>
              </a:r>
              <a:r>
                <a:rPr sz="1238" spc="-23" dirty="0">
                  <a:latin typeface="Cambria"/>
                  <a:cs typeface="Cambria"/>
                </a:rPr>
                <a:t> </a:t>
              </a:r>
              <a:r>
                <a:rPr sz="1238" dirty="0">
                  <a:latin typeface="Cambria"/>
                  <a:cs typeface="Cambria"/>
                </a:rPr>
                <a:t>recession</a:t>
              </a:r>
            </a:p>
            <a:p>
              <a:pPr marL="207856" marR="5714" indent="-194284">
                <a:lnSpc>
                  <a:spcPct val="96000"/>
                </a:lnSpc>
                <a:spcBef>
                  <a:spcPts val="146"/>
                </a:spcBef>
              </a:pPr>
              <a:r>
                <a:rPr sz="1856" dirty="0">
                  <a:solidFill>
                    <a:srgbClr val="008565"/>
                  </a:solidFill>
                  <a:latin typeface="Cambria"/>
                  <a:cs typeface="Cambria"/>
                </a:rPr>
                <a:t>+ </a:t>
              </a:r>
              <a:r>
                <a:rPr sz="1238" dirty="0">
                  <a:latin typeface="Cambria"/>
                  <a:cs typeface="Cambria"/>
                </a:rPr>
                <a:t>EMD fundamentals remain </a:t>
              </a:r>
              <a:r>
                <a:rPr sz="1238" spc="-257" dirty="0">
                  <a:latin typeface="Cambria"/>
                  <a:cs typeface="Cambria"/>
                </a:rPr>
                <a:t> </a:t>
              </a:r>
              <a:r>
                <a:rPr sz="1238" dirty="0">
                  <a:latin typeface="Cambria"/>
                  <a:cs typeface="Cambria"/>
                </a:rPr>
                <a:t>supportive, despite rising </a:t>
              </a:r>
              <a:r>
                <a:rPr sz="1238" spc="5" dirty="0">
                  <a:latin typeface="Cambria"/>
                  <a:cs typeface="Cambria"/>
                </a:rPr>
                <a:t> </a:t>
              </a:r>
              <a:r>
                <a:rPr sz="1238" spc="-5" dirty="0">
                  <a:latin typeface="Cambria"/>
                  <a:cs typeface="Cambria"/>
                </a:rPr>
                <a:t>growth</a:t>
              </a:r>
              <a:r>
                <a:rPr sz="1238" spc="-17" dirty="0">
                  <a:latin typeface="Cambria"/>
                  <a:cs typeface="Cambria"/>
                </a:rPr>
                <a:t> </a:t>
              </a:r>
              <a:r>
                <a:rPr sz="1238" dirty="0">
                  <a:latin typeface="Cambria"/>
                  <a:cs typeface="Cambria"/>
                </a:rPr>
                <a:t>risks</a:t>
              </a:r>
            </a:p>
            <a:p>
              <a:pPr marL="207856" marR="56428" indent="-194284">
                <a:lnSpc>
                  <a:spcPct val="92300"/>
                </a:lnSpc>
                <a:spcBef>
                  <a:spcPts val="230"/>
                </a:spcBef>
              </a:pPr>
              <a:r>
                <a:rPr sz="1856" dirty="0">
                  <a:solidFill>
                    <a:srgbClr val="008565"/>
                  </a:solidFill>
                  <a:latin typeface="Cambria"/>
                  <a:cs typeface="Cambria"/>
                </a:rPr>
                <a:t>+</a:t>
              </a:r>
              <a:r>
                <a:rPr sz="1856" spc="73" dirty="0">
                  <a:solidFill>
                    <a:srgbClr val="008565"/>
                  </a:solidFill>
                  <a:latin typeface="Cambria"/>
                  <a:cs typeface="Cambria"/>
                </a:rPr>
                <a:t> </a:t>
              </a:r>
              <a:r>
                <a:rPr sz="1238" dirty="0">
                  <a:latin typeface="Cambria"/>
                  <a:cs typeface="Cambria"/>
                </a:rPr>
                <a:t>Commodity</a:t>
              </a:r>
              <a:r>
                <a:rPr sz="1238" spc="-56" dirty="0">
                  <a:latin typeface="Cambria"/>
                  <a:cs typeface="Cambria"/>
                </a:rPr>
                <a:t> </a:t>
              </a:r>
              <a:r>
                <a:rPr sz="1238" spc="-5" dirty="0">
                  <a:latin typeface="Cambria"/>
                  <a:cs typeface="Cambria"/>
                </a:rPr>
                <a:t>exporters </a:t>
              </a:r>
              <a:r>
                <a:rPr sz="1238" dirty="0">
                  <a:latin typeface="Cambria"/>
                  <a:cs typeface="Cambria"/>
                </a:rPr>
                <a:t> benefit</a:t>
              </a:r>
              <a:r>
                <a:rPr sz="1238" spc="-50" dirty="0">
                  <a:latin typeface="Cambria"/>
                  <a:cs typeface="Cambria"/>
                </a:rPr>
                <a:t> </a:t>
              </a:r>
              <a:r>
                <a:rPr sz="1238" dirty="0">
                  <a:latin typeface="Cambria"/>
                  <a:cs typeface="Cambria"/>
                </a:rPr>
                <a:t>from</a:t>
              </a:r>
              <a:r>
                <a:rPr sz="1238" spc="-45" dirty="0">
                  <a:latin typeface="Cambria"/>
                  <a:cs typeface="Cambria"/>
                </a:rPr>
                <a:t> </a:t>
              </a:r>
              <a:r>
                <a:rPr sz="1238" dirty="0">
                  <a:latin typeface="Cambria"/>
                  <a:cs typeface="Cambria"/>
                </a:rPr>
                <a:t>higher</a:t>
              </a:r>
              <a:r>
                <a:rPr sz="1238" spc="-56" dirty="0">
                  <a:latin typeface="Cambria"/>
                  <a:cs typeface="Cambria"/>
                </a:rPr>
                <a:t> </a:t>
              </a:r>
              <a:r>
                <a:rPr sz="1238" dirty="0">
                  <a:latin typeface="Cambria"/>
                  <a:cs typeface="Cambria"/>
                </a:rPr>
                <a:t>prices</a:t>
              </a:r>
            </a:p>
            <a:p>
              <a:pPr marL="207856" marR="249284" indent="-194284">
                <a:lnSpc>
                  <a:spcPct val="92300"/>
                </a:lnSpc>
                <a:spcBef>
                  <a:spcPts val="225"/>
                </a:spcBef>
              </a:pPr>
              <a:r>
                <a:rPr sz="1856" dirty="0">
                  <a:solidFill>
                    <a:srgbClr val="008565"/>
                  </a:solidFill>
                  <a:latin typeface="Cambria"/>
                  <a:cs typeface="Cambria"/>
                </a:rPr>
                <a:t>+ </a:t>
              </a:r>
              <a:r>
                <a:rPr sz="1238" spc="-5" dirty="0">
                  <a:latin typeface="Cambria"/>
                  <a:cs typeface="Cambria"/>
                </a:rPr>
                <a:t>Strong </a:t>
              </a:r>
              <a:r>
                <a:rPr sz="1238" dirty="0">
                  <a:latin typeface="Cambria"/>
                  <a:cs typeface="Cambria"/>
                </a:rPr>
                <a:t>multilateral and </a:t>
              </a:r>
              <a:r>
                <a:rPr sz="1238" spc="-257" dirty="0">
                  <a:latin typeface="Cambria"/>
                  <a:cs typeface="Cambria"/>
                </a:rPr>
                <a:t> </a:t>
              </a:r>
              <a:r>
                <a:rPr sz="1238" dirty="0">
                  <a:latin typeface="Cambria"/>
                  <a:cs typeface="Cambria"/>
                </a:rPr>
                <a:t>bilateral</a:t>
              </a:r>
              <a:r>
                <a:rPr sz="1238" spc="-39" dirty="0">
                  <a:latin typeface="Cambria"/>
                  <a:cs typeface="Cambria"/>
                </a:rPr>
                <a:t> </a:t>
              </a:r>
              <a:r>
                <a:rPr sz="1238" dirty="0">
                  <a:latin typeface="Cambria"/>
                  <a:cs typeface="Cambria"/>
                </a:rPr>
                <a:t>support</a:t>
              </a:r>
            </a:p>
          </p:txBody>
        </p:sp>
        <p:sp>
          <p:nvSpPr>
            <p:cNvPr id="12" name="object 12"/>
            <p:cNvSpPr txBox="1"/>
            <p:nvPr/>
          </p:nvSpPr>
          <p:spPr>
            <a:xfrm>
              <a:off x="4688191" y="3455378"/>
              <a:ext cx="1944886" cy="1982635"/>
            </a:xfrm>
            <a:prstGeom prst="rect">
              <a:avLst/>
            </a:prstGeom>
          </p:spPr>
          <p:txBody>
            <a:bodyPr vert="horz" wrap="square" lIns="0" tIns="36426" rIns="0" bIns="0" rtlCol="0">
              <a:spAutoFit/>
            </a:bodyPr>
            <a:lstStyle/>
            <a:p>
              <a:pPr marL="207856" marR="65000" indent="-194284">
                <a:lnSpc>
                  <a:spcPct val="92300"/>
                </a:lnSpc>
                <a:spcBef>
                  <a:spcPts val="286"/>
                </a:spcBef>
              </a:pPr>
              <a:r>
                <a:rPr sz="1856" dirty="0">
                  <a:solidFill>
                    <a:srgbClr val="C00000"/>
                  </a:solidFill>
                  <a:latin typeface="Cambria"/>
                  <a:cs typeface="Cambria"/>
                </a:rPr>
                <a:t>‒ </a:t>
              </a:r>
              <a:r>
                <a:rPr sz="1238" dirty="0">
                  <a:latin typeface="Cambria"/>
                  <a:cs typeface="Cambria"/>
                </a:rPr>
                <a:t>Outflows from dedicated </a:t>
              </a:r>
              <a:r>
                <a:rPr sz="1238" spc="-257" dirty="0">
                  <a:latin typeface="Cambria"/>
                  <a:cs typeface="Cambria"/>
                </a:rPr>
                <a:t> </a:t>
              </a:r>
              <a:r>
                <a:rPr sz="1238" dirty="0">
                  <a:latin typeface="Cambria"/>
                  <a:cs typeface="Cambria"/>
                </a:rPr>
                <a:t>EMD</a:t>
              </a:r>
              <a:r>
                <a:rPr sz="1238" spc="-28" dirty="0">
                  <a:latin typeface="Cambria"/>
                  <a:cs typeface="Cambria"/>
                </a:rPr>
                <a:t> </a:t>
              </a:r>
              <a:r>
                <a:rPr sz="1238" dirty="0">
                  <a:latin typeface="Cambria"/>
                  <a:cs typeface="Cambria"/>
                </a:rPr>
                <a:t>portfolios</a:t>
              </a:r>
              <a:endParaRPr sz="1238">
                <a:latin typeface="Cambria"/>
                <a:cs typeface="Cambria"/>
              </a:endParaRPr>
            </a:p>
            <a:p>
              <a:pPr marL="207856" marR="306426" indent="-194284">
                <a:lnSpc>
                  <a:spcPct val="92300"/>
                </a:lnSpc>
                <a:spcBef>
                  <a:spcPts val="230"/>
                </a:spcBef>
              </a:pPr>
              <a:r>
                <a:rPr sz="1856" dirty="0">
                  <a:solidFill>
                    <a:srgbClr val="C00000"/>
                  </a:solidFill>
                  <a:latin typeface="Cambria"/>
                  <a:cs typeface="Cambria"/>
                </a:rPr>
                <a:t>‒ </a:t>
              </a:r>
              <a:r>
                <a:rPr sz="1238" spc="-5" dirty="0">
                  <a:latin typeface="Cambria"/>
                  <a:cs typeface="Cambria"/>
                </a:rPr>
                <a:t>High </a:t>
              </a:r>
              <a:r>
                <a:rPr sz="1238" dirty="0">
                  <a:latin typeface="Cambria"/>
                  <a:cs typeface="Cambria"/>
                </a:rPr>
                <a:t>levels of market </a:t>
              </a:r>
              <a:r>
                <a:rPr sz="1238" spc="-257" dirty="0">
                  <a:latin typeface="Cambria"/>
                  <a:cs typeface="Cambria"/>
                </a:rPr>
                <a:t> </a:t>
              </a:r>
              <a:r>
                <a:rPr sz="1238" dirty="0">
                  <a:latin typeface="Cambria"/>
                  <a:cs typeface="Cambria"/>
                </a:rPr>
                <a:t>volatility</a:t>
              </a:r>
              <a:endParaRPr sz="1238">
                <a:latin typeface="Cambria"/>
                <a:cs typeface="Cambria"/>
              </a:endParaRPr>
            </a:p>
            <a:p>
              <a:pPr marL="14285">
                <a:lnSpc>
                  <a:spcPts val="2194"/>
                </a:lnSpc>
                <a:spcBef>
                  <a:spcPts val="56"/>
                </a:spcBef>
              </a:pPr>
              <a:r>
                <a:rPr sz="1856" dirty="0">
                  <a:solidFill>
                    <a:srgbClr val="008565"/>
                  </a:solidFill>
                  <a:latin typeface="Cambria"/>
                  <a:cs typeface="Cambria"/>
                </a:rPr>
                <a:t>+</a:t>
              </a:r>
              <a:r>
                <a:rPr sz="1856" spc="68" dirty="0">
                  <a:solidFill>
                    <a:srgbClr val="008565"/>
                  </a:solidFill>
                  <a:latin typeface="Cambria"/>
                  <a:cs typeface="Cambria"/>
                </a:rPr>
                <a:t> </a:t>
              </a:r>
              <a:r>
                <a:rPr sz="1238" dirty="0">
                  <a:latin typeface="Cambria"/>
                  <a:cs typeface="Cambria"/>
                </a:rPr>
                <a:t>Limited</a:t>
              </a:r>
              <a:r>
                <a:rPr sz="1238" spc="-50" dirty="0">
                  <a:latin typeface="Cambria"/>
                  <a:cs typeface="Cambria"/>
                </a:rPr>
                <a:t> </a:t>
              </a:r>
              <a:r>
                <a:rPr sz="1238" dirty="0">
                  <a:latin typeface="Cambria"/>
                  <a:cs typeface="Cambria"/>
                </a:rPr>
                <a:t>net</a:t>
              </a:r>
              <a:r>
                <a:rPr sz="1238" spc="-17" dirty="0">
                  <a:latin typeface="Cambria"/>
                  <a:cs typeface="Cambria"/>
                </a:rPr>
                <a:t> </a:t>
              </a:r>
              <a:r>
                <a:rPr sz="1238" spc="-5" dirty="0">
                  <a:latin typeface="Cambria"/>
                  <a:cs typeface="Cambria"/>
                </a:rPr>
                <a:t>debt</a:t>
              </a:r>
              <a:r>
                <a:rPr sz="1238" spc="-11" dirty="0">
                  <a:latin typeface="Cambria"/>
                  <a:cs typeface="Cambria"/>
                </a:rPr>
                <a:t> </a:t>
              </a:r>
              <a:r>
                <a:rPr sz="1238" dirty="0">
                  <a:latin typeface="Cambria"/>
                  <a:cs typeface="Cambria"/>
                </a:rPr>
                <a:t>issuance</a:t>
              </a:r>
              <a:endParaRPr sz="1238">
                <a:latin typeface="Cambria"/>
                <a:cs typeface="Cambria"/>
              </a:endParaRPr>
            </a:p>
            <a:p>
              <a:pPr marL="207856" marR="226427" indent="-194284">
                <a:lnSpc>
                  <a:spcPct val="92300"/>
                </a:lnSpc>
                <a:spcBef>
                  <a:spcPts val="135"/>
                </a:spcBef>
              </a:pPr>
              <a:r>
                <a:rPr sz="1856" dirty="0">
                  <a:solidFill>
                    <a:srgbClr val="008565"/>
                  </a:solidFill>
                  <a:latin typeface="Cambria"/>
                  <a:cs typeface="Cambria"/>
                </a:rPr>
                <a:t>+ </a:t>
              </a:r>
              <a:r>
                <a:rPr sz="1238" dirty="0">
                  <a:latin typeface="Cambria"/>
                  <a:cs typeface="Cambria"/>
                </a:rPr>
                <a:t>Reduced long investor </a:t>
              </a:r>
              <a:r>
                <a:rPr sz="1238" spc="-257" dirty="0">
                  <a:latin typeface="Cambria"/>
                  <a:cs typeface="Cambria"/>
                </a:rPr>
                <a:t> </a:t>
              </a:r>
              <a:r>
                <a:rPr sz="1238" dirty="0">
                  <a:latin typeface="Cambria"/>
                  <a:cs typeface="Cambria"/>
                </a:rPr>
                <a:t>positioning</a:t>
              </a:r>
              <a:endParaRPr sz="1238">
                <a:latin typeface="Cambria"/>
                <a:cs typeface="Cambria"/>
              </a:endParaRPr>
            </a:p>
            <a:p>
              <a:pPr marL="14285">
                <a:spcBef>
                  <a:spcPts val="56"/>
                </a:spcBef>
              </a:pPr>
              <a:r>
                <a:rPr sz="1856" dirty="0">
                  <a:solidFill>
                    <a:srgbClr val="008565"/>
                  </a:solidFill>
                  <a:latin typeface="Cambria"/>
                  <a:cs typeface="Cambria"/>
                </a:rPr>
                <a:t>+</a:t>
              </a:r>
              <a:r>
                <a:rPr sz="1856" spc="68" dirty="0">
                  <a:solidFill>
                    <a:srgbClr val="008565"/>
                  </a:solidFill>
                  <a:latin typeface="Cambria"/>
                  <a:cs typeface="Cambria"/>
                </a:rPr>
                <a:t> </a:t>
              </a:r>
              <a:r>
                <a:rPr sz="1238" spc="-5" dirty="0">
                  <a:latin typeface="Cambria"/>
                  <a:cs typeface="Cambria"/>
                </a:rPr>
                <a:t>High</a:t>
              </a:r>
              <a:r>
                <a:rPr sz="1238" spc="-39" dirty="0">
                  <a:latin typeface="Cambria"/>
                  <a:cs typeface="Cambria"/>
                </a:rPr>
                <a:t> </a:t>
              </a:r>
              <a:r>
                <a:rPr sz="1238" dirty="0">
                  <a:latin typeface="Cambria"/>
                  <a:cs typeface="Cambria"/>
                </a:rPr>
                <a:t>investor</a:t>
              </a:r>
              <a:r>
                <a:rPr sz="1238" spc="-39" dirty="0">
                  <a:latin typeface="Cambria"/>
                  <a:cs typeface="Cambria"/>
                </a:rPr>
                <a:t> </a:t>
              </a:r>
              <a:r>
                <a:rPr sz="1238" dirty="0">
                  <a:latin typeface="Cambria"/>
                  <a:cs typeface="Cambria"/>
                </a:rPr>
                <a:t>cash</a:t>
              </a:r>
              <a:r>
                <a:rPr sz="1238" spc="-17" dirty="0">
                  <a:latin typeface="Cambria"/>
                  <a:cs typeface="Cambria"/>
                </a:rPr>
                <a:t> </a:t>
              </a:r>
              <a:r>
                <a:rPr sz="1238" dirty="0">
                  <a:latin typeface="Cambria"/>
                  <a:cs typeface="Cambria"/>
                </a:rPr>
                <a:t>levels</a:t>
              </a:r>
              <a:endParaRPr sz="1238">
                <a:latin typeface="Cambria"/>
                <a:cs typeface="Cambria"/>
              </a:endParaRPr>
            </a:p>
          </p:txBody>
        </p:sp>
        <p:sp>
          <p:nvSpPr>
            <p:cNvPr id="13" name="object 13"/>
            <p:cNvSpPr/>
            <p:nvPr/>
          </p:nvSpPr>
          <p:spPr>
            <a:xfrm>
              <a:off x="4702474" y="2501146"/>
              <a:ext cx="2057023" cy="341409"/>
            </a:xfrm>
            <a:custGeom>
              <a:avLst/>
              <a:gdLst/>
              <a:ahLst/>
              <a:cxnLst/>
              <a:rect l="l" t="t" r="r" b="b"/>
              <a:pathLst>
                <a:path w="1828800" h="303530">
                  <a:moveTo>
                    <a:pt x="1828799" y="252983"/>
                  </a:moveTo>
                  <a:lnTo>
                    <a:pt x="1828799" y="50291"/>
                  </a:lnTo>
                  <a:lnTo>
                    <a:pt x="1825013" y="30860"/>
                  </a:lnTo>
                  <a:lnTo>
                    <a:pt x="1814512" y="14858"/>
                  </a:lnTo>
                  <a:lnTo>
                    <a:pt x="1798581" y="4000"/>
                  </a:lnTo>
                  <a:lnTo>
                    <a:pt x="1778507" y="0"/>
                  </a:lnTo>
                  <a:lnTo>
                    <a:pt x="51815" y="0"/>
                  </a:lnTo>
                  <a:lnTo>
                    <a:pt x="31503" y="4000"/>
                  </a:lnTo>
                  <a:lnTo>
                    <a:pt x="15049" y="14858"/>
                  </a:lnTo>
                  <a:lnTo>
                    <a:pt x="4024" y="30860"/>
                  </a:lnTo>
                  <a:lnTo>
                    <a:pt x="0" y="50291"/>
                  </a:lnTo>
                  <a:lnTo>
                    <a:pt x="0" y="252983"/>
                  </a:lnTo>
                  <a:lnTo>
                    <a:pt x="4024" y="272414"/>
                  </a:lnTo>
                  <a:lnTo>
                    <a:pt x="15049" y="288416"/>
                  </a:lnTo>
                  <a:lnTo>
                    <a:pt x="31503" y="299275"/>
                  </a:lnTo>
                  <a:lnTo>
                    <a:pt x="51815" y="303275"/>
                  </a:lnTo>
                  <a:lnTo>
                    <a:pt x="1778507" y="303275"/>
                  </a:lnTo>
                  <a:lnTo>
                    <a:pt x="1798581" y="299275"/>
                  </a:lnTo>
                  <a:lnTo>
                    <a:pt x="1814512" y="288416"/>
                  </a:lnTo>
                  <a:lnTo>
                    <a:pt x="1825013" y="272414"/>
                  </a:lnTo>
                  <a:lnTo>
                    <a:pt x="1828799" y="252983"/>
                  </a:lnTo>
                  <a:close/>
                </a:path>
              </a:pathLst>
            </a:custGeom>
            <a:solidFill>
              <a:srgbClr val="BF0000"/>
            </a:solidFill>
          </p:spPr>
          <p:txBody>
            <a:bodyPr wrap="square" lIns="0" tIns="0" rIns="0" bIns="0" rtlCol="0"/>
            <a:lstStyle/>
            <a:p>
              <a:endParaRPr sz="3615"/>
            </a:p>
          </p:txBody>
        </p:sp>
        <p:sp>
          <p:nvSpPr>
            <p:cNvPr id="14" name="object 14"/>
            <p:cNvSpPr txBox="1"/>
            <p:nvPr/>
          </p:nvSpPr>
          <p:spPr>
            <a:xfrm>
              <a:off x="4688187" y="2498860"/>
              <a:ext cx="1822751" cy="725437"/>
            </a:xfrm>
            <a:prstGeom prst="rect">
              <a:avLst/>
            </a:prstGeom>
          </p:spPr>
          <p:txBody>
            <a:bodyPr vert="horz" wrap="square" lIns="0" tIns="13571" rIns="0" bIns="0" rtlCol="0">
              <a:spAutoFit/>
            </a:bodyPr>
            <a:lstStyle/>
            <a:p>
              <a:pPr marL="236426">
                <a:spcBef>
                  <a:spcPts val="107"/>
                </a:spcBef>
              </a:pPr>
              <a:r>
                <a:rPr sz="1800" spc="-5" dirty="0">
                  <a:solidFill>
                    <a:srgbClr val="FFFFFF"/>
                  </a:solidFill>
                  <a:latin typeface="Cambria"/>
                  <a:cs typeface="Cambria"/>
                </a:rPr>
                <a:t>NEGATIVE</a:t>
              </a:r>
              <a:endParaRPr sz="1800">
                <a:latin typeface="Cambria"/>
                <a:cs typeface="Cambria"/>
              </a:endParaRPr>
            </a:p>
            <a:p>
              <a:pPr marL="14285">
                <a:spcBef>
                  <a:spcPts val="1508"/>
                </a:spcBef>
              </a:pPr>
              <a:r>
                <a:rPr sz="1575" spc="-5" dirty="0">
                  <a:solidFill>
                    <a:srgbClr val="FF0000"/>
                  </a:solidFill>
                  <a:latin typeface="Cambria"/>
                  <a:cs typeface="Cambria"/>
                </a:rPr>
                <a:t>Te</a:t>
              </a:r>
              <a:r>
                <a:rPr sz="1575" spc="5" dirty="0">
                  <a:solidFill>
                    <a:srgbClr val="FF0000"/>
                  </a:solidFill>
                  <a:latin typeface="Cambria"/>
                  <a:cs typeface="Cambria"/>
                </a:rPr>
                <a:t>ch</a:t>
              </a:r>
              <a:r>
                <a:rPr sz="1575" spc="-5" dirty="0">
                  <a:solidFill>
                    <a:srgbClr val="FF0000"/>
                  </a:solidFill>
                  <a:latin typeface="Cambria"/>
                  <a:cs typeface="Cambria"/>
                </a:rPr>
                <a:t>n</a:t>
              </a:r>
              <a:r>
                <a:rPr sz="1575" spc="5" dirty="0">
                  <a:solidFill>
                    <a:srgbClr val="FF0000"/>
                  </a:solidFill>
                  <a:latin typeface="Cambria"/>
                  <a:cs typeface="Cambria"/>
                </a:rPr>
                <a:t>ic</a:t>
              </a:r>
              <a:r>
                <a:rPr sz="1575" spc="-5" dirty="0">
                  <a:solidFill>
                    <a:srgbClr val="FF0000"/>
                  </a:solidFill>
                  <a:latin typeface="Cambria"/>
                  <a:cs typeface="Cambria"/>
                </a:rPr>
                <a:t>a</a:t>
              </a:r>
              <a:r>
                <a:rPr sz="1575" dirty="0">
                  <a:solidFill>
                    <a:srgbClr val="FF0000"/>
                  </a:solidFill>
                  <a:latin typeface="Cambria"/>
                  <a:cs typeface="Cambria"/>
                </a:rPr>
                <a:t>l</a:t>
              </a:r>
              <a:r>
                <a:rPr sz="1575" spc="-84" dirty="0">
                  <a:solidFill>
                    <a:srgbClr val="FF0000"/>
                  </a:solidFill>
                  <a:latin typeface="Times New Roman"/>
                  <a:cs typeface="Times New Roman"/>
                </a:rPr>
                <a:t> </a:t>
              </a:r>
              <a:r>
                <a:rPr sz="1575" dirty="0">
                  <a:solidFill>
                    <a:srgbClr val="FF0000"/>
                  </a:solidFill>
                  <a:latin typeface="Cambria"/>
                  <a:cs typeface="Cambria"/>
                </a:rPr>
                <a:t>C</a:t>
              </a:r>
              <a:r>
                <a:rPr sz="1575" spc="-5" dirty="0">
                  <a:solidFill>
                    <a:srgbClr val="FF0000"/>
                  </a:solidFill>
                  <a:latin typeface="Cambria"/>
                  <a:cs typeface="Cambria"/>
                </a:rPr>
                <a:t>on</a:t>
              </a:r>
              <a:r>
                <a:rPr sz="1575" dirty="0">
                  <a:solidFill>
                    <a:srgbClr val="FF0000"/>
                  </a:solidFill>
                  <a:latin typeface="Cambria"/>
                  <a:cs typeface="Cambria"/>
                </a:rPr>
                <a:t>d</a:t>
              </a:r>
              <a:r>
                <a:rPr sz="1575" spc="5" dirty="0">
                  <a:solidFill>
                    <a:srgbClr val="FF0000"/>
                  </a:solidFill>
                  <a:latin typeface="Cambria"/>
                  <a:cs typeface="Cambria"/>
                </a:rPr>
                <a:t>i</a:t>
              </a:r>
              <a:r>
                <a:rPr sz="1575" dirty="0">
                  <a:solidFill>
                    <a:srgbClr val="FF0000"/>
                  </a:solidFill>
                  <a:latin typeface="Cambria"/>
                  <a:cs typeface="Cambria"/>
                </a:rPr>
                <a:t>t</a:t>
              </a:r>
              <a:r>
                <a:rPr sz="1575" spc="5" dirty="0">
                  <a:solidFill>
                    <a:srgbClr val="FF0000"/>
                  </a:solidFill>
                  <a:latin typeface="Cambria"/>
                  <a:cs typeface="Cambria"/>
                </a:rPr>
                <a:t>i</a:t>
              </a:r>
              <a:r>
                <a:rPr sz="1575" spc="-5" dirty="0">
                  <a:solidFill>
                    <a:srgbClr val="FF0000"/>
                  </a:solidFill>
                  <a:latin typeface="Cambria"/>
                  <a:cs typeface="Cambria"/>
                </a:rPr>
                <a:t>on</a:t>
              </a:r>
              <a:r>
                <a:rPr sz="1575" dirty="0">
                  <a:solidFill>
                    <a:srgbClr val="FF0000"/>
                  </a:solidFill>
                  <a:latin typeface="Cambria"/>
                  <a:cs typeface="Cambria"/>
                </a:rPr>
                <a:t>s</a:t>
              </a:r>
              <a:endParaRPr sz="1575">
                <a:latin typeface="Cambria"/>
                <a:cs typeface="Cambria"/>
              </a:endParaRPr>
            </a:p>
          </p:txBody>
        </p:sp>
        <p:sp>
          <p:nvSpPr>
            <p:cNvPr id="15" name="object 15"/>
            <p:cNvSpPr/>
            <p:nvPr/>
          </p:nvSpPr>
          <p:spPr>
            <a:xfrm>
              <a:off x="9443912" y="2501146"/>
              <a:ext cx="2057023" cy="341409"/>
            </a:xfrm>
            <a:custGeom>
              <a:avLst/>
              <a:gdLst/>
              <a:ahLst/>
              <a:cxnLst/>
              <a:rect l="l" t="t" r="r" b="b"/>
              <a:pathLst>
                <a:path w="1828800" h="303530">
                  <a:moveTo>
                    <a:pt x="1828799" y="252983"/>
                  </a:moveTo>
                  <a:lnTo>
                    <a:pt x="1828799" y="50291"/>
                  </a:lnTo>
                  <a:lnTo>
                    <a:pt x="1824799" y="30860"/>
                  </a:lnTo>
                  <a:lnTo>
                    <a:pt x="1813940" y="14858"/>
                  </a:lnTo>
                  <a:lnTo>
                    <a:pt x="1797938" y="4000"/>
                  </a:lnTo>
                  <a:lnTo>
                    <a:pt x="1778507" y="0"/>
                  </a:lnTo>
                  <a:lnTo>
                    <a:pt x="50291" y="0"/>
                  </a:lnTo>
                  <a:lnTo>
                    <a:pt x="30860" y="4000"/>
                  </a:lnTo>
                  <a:lnTo>
                    <a:pt x="14858" y="14858"/>
                  </a:lnTo>
                  <a:lnTo>
                    <a:pt x="4000" y="30860"/>
                  </a:lnTo>
                  <a:lnTo>
                    <a:pt x="0" y="50291"/>
                  </a:lnTo>
                  <a:lnTo>
                    <a:pt x="0" y="252983"/>
                  </a:lnTo>
                  <a:lnTo>
                    <a:pt x="4000" y="272414"/>
                  </a:lnTo>
                  <a:lnTo>
                    <a:pt x="14858" y="288416"/>
                  </a:lnTo>
                  <a:lnTo>
                    <a:pt x="30860" y="299275"/>
                  </a:lnTo>
                  <a:lnTo>
                    <a:pt x="50291" y="303275"/>
                  </a:lnTo>
                  <a:lnTo>
                    <a:pt x="1778507" y="303275"/>
                  </a:lnTo>
                  <a:lnTo>
                    <a:pt x="1797938" y="299275"/>
                  </a:lnTo>
                  <a:lnTo>
                    <a:pt x="1813940" y="288416"/>
                  </a:lnTo>
                  <a:lnTo>
                    <a:pt x="1824799" y="272414"/>
                  </a:lnTo>
                  <a:lnTo>
                    <a:pt x="1828799" y="252983"/>
                  </a:lnTo>
                  <a:close/>
                </a:path>
              </a:pathLst>
            </a:custGeom>
            <a:solidFill>
              <a:srgbClr val="00634D"/>
            </a:solidFill>
          </p:spPr>
          <p:txBody>
            <a:bodyPr wrap="square" lIns="0" tIns="0" rIns="0" bIns="0" rtlCol="0"/>
            <a:lstStyle/>
            <a:p>
              <a:endParaRPr sz="3615"/>
            </a:p>
          </p:txBody>
        </p:sp>
        <p:sp>
          <p:nvSpPr>
            <p:cNvPr id="16" name="object 16"/>
            <p:cNvSpPr txBox="1"/>
            <p:nvPr/>
          </p:nvSpPr>
          <p:spPr>
            <a:xfrm>
              <a:off x="9434768" y="2498860"/>
              <a:ext cx="1227786" cy="725437"/>
            </a:xfrm>
            <a:prstGeom prst="rect">
              <a:avLst/>
            </a:prstGeom>
          </p:spPr>
          <p:txBody>
            <a:bodyPr vert="horz" wrap="square" lIns="0" tIns="13571" rIns="0" bIns="0" rtlCol="0">
              <a:spAutoFit/>
            </a:bodyPr>
            <a:lstStyle/>
            <a:p>
              <a:pPr marL="229998">
                <a:spcBef>
                  <a:spcPts val="107"/>
                </a:spcBef>
              </a:pPr>
              <a:r>
                <a:rPr sz="1800" spc="-5" dirty="0">
                  <a:solidFill>
                    <a:srgbClr val="FFFFFF"/>
                  </a:solidFill>
                  <a:latin typeface="Cambria"/>
                  <a:cs typeface="Cambria"/>
                </a:rPr>
                <a:t>POSITIVE</a:t>
              </a:r>
              <a:endParaRPr sz="1800">
                <a:latin typeface="Cambria"/>
                <a:cs typeface="Cambria"/>
              </a:endParaRPr>
            </a:p>
            <a:p>
              <a:pPr marL="14285">
                <a:spcBef>
                  <a:spcPts val="1508"/>
                </a:spcBef>
              </a:pPr>
              <a:r>
                <a:rPr sz="1575" spc="-5" dirty="0">
                  <a:solidFill>
                    <a:srgbClr val="00634C"/>
                  </a:solidFill>
                  <a:latin typeface="Cambria"/>
                  <a:cs typeface="Cambria"/>
                </a:rPr>
                <a:t>Opportunities</a:t>
              </a:r>
              <a:endParaRPr sz="1575">
                <a:latin typeface="Cambria"/>
                <a:cs typeface="Cambria"/>
              </a:endParaRPr>
            </a:p>
          </p:txBody>
        </p:sp>
        <p:sp>
          <p:nvSpPr>
            <p:cNvPr id="27" name="TextBox 26">
              <a:extLst>
                <a:ext uri="{FF2B5EF4-FFF2-40B4-BE49-F238E27FC236}">
                  <a16:creationId xmlns:a16="http://schemas.microsoft.com/office/drawing/2014/main" id="{3009D679-1E29-4CAD-A2BF-E6AE2B742587}"/>
                </a:ext>
              </a:extLst>
            </p:cNvPr>
            <p:cNvSpPr txBox="1"/>
            <p:nvPr/>
          </p:nvSpPr>
          <p:spPr>
            <a:xfrm>
              <a:off x="8016534" y="6725541"/>
              <a:ext cx="3112354" cy="190501"/>
            </a:xfrm>
            <a:prstGeom prst="rect">
              <a:avLst/>
            </a:prstGeom>
            <a:noFill/>
          </p:spPr>
          <p:txBody>
            <a:bodyPr wrap="square" lIns="0" tIns="0" rIns="0" bIns="0" rtlCol="0">
              <a:spAutoFit/>
            </a:bodyPr>
            <a:lstStyle/>
            <a:p>
              <a:pPr algn="r" defTabSz="685800">
                <a:buClr>
                  <a:srgbClr val="008566"/>
                </a:buClr>
                <a:defRPr/>
              </a:pPr>
              <a:r>
                <a:rPr lang="en-US" sz="1238" kern="0" dirty="0">
                  <a:solidFill>
                    <a:srgbClr val="008566"/>
                  </a:solidFill>
                  <a:latin typeface="Cambria"/>
                  <a:sym typeface="Wingdings" panose="05000000000000000000" pitchFamily="2" charset="2"/>
                </a:rPr>
                <a:t>  </a:t>
              </a:r>
              <a:r>
                <a:rPr lang="en-US" sz="1238" kern="0" dirty="0">
                  <a:solidFill>
                    <a:srgbClr val="000000"/>
                  </a:solidFill>
                  <a:latin typeface="Cambria"/>
                </a:rPr>
                <a:t>Positive</a:t>
              </a:r>
              <a:r>
                <a:rPr lang="en-US" sz="1238" kern="0" dirty="0">
                  <a:solidFill>
                    <a:srgbClr val="4D4F53"/>
                  </a:solidFill>
                  <a:latin typeface="Cambria"/>
                </a:rPr>
                <a:t> </a:t>
              </a:r>
              <a:r>
                <a:rPr lang="en-US" sz="1238" kern="0" dirty="0">
                  <a:solidFill>
                    <a:srgbClr val="000000"/>
                  </a:solidFill>
                  <a:latin typeface="Cambria"/>
                </a:rPr>
                <a:t>   </a:t>
              </a:r>
              <a:r>
                <a:rPr lang="en-US" sz="1238" kern="0" dirty="0">
                  <a:solidFill>
                    <a:srgbClr val="004165">
                      <a:lumMod val="75000"/>
                      <a:lumOff val="25000"/>
                    </a:srgbClr>
                  </a:solidFill>
                  <a:latin typeface="Cambria"/>
                  <a:sym typeface="Wingdings" panose="05000000000000000000" pitchFamily="2" charset="2"/>
                </a:rPr>
                <a:t></a:t>
              </a:r>
              <a:r>
                <a:rPr lang="en-US" sz="1238" kern="0" dirty="0">
                  <a:solidFill>
                    <a:srgbClr val="008566"/>
                  </a:solidFill>
                  <a:latin typeface="Cambria"/>
                  <a:sym typeface="Wingdings" panose="05000000000000000000" pitchFamily="2" charset="2"/>
                </a:rPr>
                <a:t>  </a:t>
              </a:r>
              <a:r>
                <a:rPr lang="en-US" sz="1238" kern="0" dirty="0">
                  <a:solidFill>
                    <a:srgbClr val="000000"/>
                  </a:solidFill>
                  <a:latin typeface="Cambria"/>
                </a:rPr>
                <a:t>Neutral</a:t>
              </a:r>
              <a:r>
                <a:rPr lang="en-US" sz="1238" kern="0" dirty="0">
                  <a:solidFill>
                    <a:srgbClr val="4D4F53"/>
                  </a:solidFill>
                  <a:latin typeface="Cambria"/>
                </a:rPr>
                <a:t>        </a:t>
              </a:r>
              <a:r>
                <a:rPr lang="en-US" sz="1238" kern="0" spc="-113" dirty="0">
                  <a:solidFill>
                    <a:srgbClr val="4D4F53"/>
                  </a:solidFill>
                  <a:latin typeface="Cambria"/>
                </a:rPr>
                <a:t>  </a:t>
              </a:r>
              <a:r>
                <a:rPr lang="en-US" sz="1238" kern="0" dirty="0">
                  <a:solidFill>
                    <a:srgbClr val="000000"/>
                  </a:solidFill>
                  <a:latin typeface="Cambria"/>
                </a:rPr>
                <a:t>Negative</a:t>
              </a:r>
            </a:p>
          </p:txBody>
        </p:sp>
        <p:cxnSp>
          <p:nvCxnSpPr>
            <p:cNvPr id="28" name="Straight Connector 27">
              <a:extLst>
                <a:ext uri="{FF2B5EF4-FFF2-40B4-BE49-F238E27FC236}">
                  <a16:creationId xmlns:a16="http://schemas.microsoft.com/office/drawing/2014/main" id="{F5EBB13A-109C-44C2-85AE-CABD58CA95E0}"/>
                </a:ext>
              </a:extLst>
            </p:cNvPr>
            <p:cNvCxnSpPr/>
            <p:nvPr/>
          </p:nvCxnSpPr>
          <p:spPr>
            <a:xfrm>
              <a:off x="10388260" y="6814526"/>
              <a:ext cx="96009" cy="0"/>
            </a:xfrm>
            <a:prstGeom prst="line">
              <a:avLst/>
            </a:prstGeom>
            <a:noFill/>
            <a:ln w="28575" cap="rnd" cmpd="sng" algn="ctr">
              <a:solidFill>
                <a:srgbClr val="C00000"/>
              </a:solidFill>
              <a:prstDash val="solid"/>
              <a:tailEnd type="none"/>
            </a:ln>
            <a:effectLst/>
          </p:spPr>
        </p:cxn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ject 4">
            <a:extLst>
              <a:ext uri="{FF2B5EF4-FFF2-40B4-BE49-F238E27FC236}">
                <a16:creationId xmlns:a16="http://schemas.microsoft.com/office/drawing/2014/main" id="{1D7EDAD1-4316-474D-B3DD-857CE3B922EC}"/>
              </a:ext>
            </a:extLst>
          </p:cNvPr>
          <p:cNvPicPr/>
          <p:nvPr/>
        </p:nvPicPr>
        <p:blipFill>
          <a:blip r:embed="rId2" cstate="print">
            <a:alphaModFix amt="35000"/>
          </a:blip>
          <a:stretch>
            <a:fillRect/>
          </a:stretch>
        </p:blipFill>
        <p:spPr>
          <a:xfrm>
            <a:off x="887436" y="1936555"/>
            <a:ext cx="11939541" cy="6287006"/>
          </a:xfrm>
          <a:prstGeom prst="rect">
            <a:avLst/>
          </a:prstGeom>
        </p:spPr>
      </p:pic>
      <p:sp>
        <p:nvSpPr>
          <p:cNvPr id="4" name="object 4"/>
          <p:cNvSpPr txBox="1">
            <a:spLocks noGrp="1"/>
          </p:cNvSpPr>
          <p:nvPr>
            <p:ph type="title" idx="4294967295"/>
          </p:nvPr>
        </p:nvSpPr>
        <p:spPr>
          <a:xfrm>
            <a:off x="887436" y="658280"/>
            <a:ext cx="12226925" cy="460375"/>
          </a:xfrm>
          <a:prstGeom prst="rect">
            <a:avLst/>
          </a:prstGeom>
        </p:spPr>
        <p:txBody>
          <a:bodyPr vert="horz" wrap="square" lIns="0" tIns="14285" rIns="0" bIns="0" rtlCol="0">
            <a:spAutoFit/>
          </a:bodyPr>
          <a:lstStyle/>
          <a:p>
            <a:pPr marL="14285">
              <a:spcBef>
                <a:spcPts val="113"/>
              </a:spcBef>
            </a:pPr>
            <a:r>
              <a:rPr spc="-5" dirty="0"/>
              <a:t>Agenda</a:t>
            </a:r>
          </a:p>
        </p:txBody>
      </p:sp>
      <p:sp>
        <p:nvSpPr>
          <p:cNvPr id="5" name="object 5"/>
          <p:cNvSpPr txBox="1"/>
          <p:nvPr/>
        </p:nvSpPr>
        <p:spPr>
          <a:xfrm>
            <a:off x="801532" y="2884553"/>
            <a:ext cx="6451558" cy="3389579"/>
          </a:xfrm>
          <a:prstGeom prst="rect">
            <a:avLst/>
          </a:prstGeom>
        </p:spPr>
        <p:txBody>
          <a:bodyPr vert="horz" wrap="square" lIns="0" tIns="14285" rIns="0" bIns="0" rtlCol="0">
            <a:spAutoFit/>
          </a:bodyPr>
          <a:lstStyle/>
          <a:p>
            <a:pPr marL="0" marR="0" lvl="0" indent="0" algn="l" defTabSz="1632465" rtl="0" eaLnBrk="1" fontAlgn="auto" latinLnBrk="0" hangingPunct="1">
              <a:lnSpc>
                <a:spcPct val="100000"/>
              </a:lnSpc>
              <a:spcBef>
                <a:spcPts val="0"/>
              </a:spcBef>
              <a:spcAft>
                <a:spcPts val="3149"/>
              </a:spcAft>
              <a:buClrTx/>
              <a:buSzTx/>
              <a:buFontTx/>
              <a:buNone/>
              <a:tabLst/>
              <a:defRPr/>
            </a:pPr>
            <a:r>
              <a:rPr kumimoji="0" sz="3599" b="0" i="0" u="none" strike="noStrike" kern="1200" cap="none" spc="-5" normalizeH="0" baseline="0" noProof="0" dirty="0">
                <a:ln>
                  <a:noFill/>
                </a:ln>
                <a:solidFill>
                  <a:srgbClr val="004064"/>
                </a:solidFill>
                <a:effectLst/>
                <a:uLnTx/>
                <a:uFillTx/>
                <a:latin typeface="Cambria"/>
                <a:ea typeface="+mn-ea"/>
                <a:cs typeface="Cambria"/>
              </a:rPr>
              <a:t>Emerging</a:t>
            </a:r>
            <a:r>
              <a:rPr kumimoji="0" sz="3599" b="0" i="0" u="none" strike="noStrike" kern="1200" cap="none" spc="-17" normalizeH="0" baseline="0" noProof="0" dirty="0">
                <a:ln>
                  <a:noFill/>
                </a:ln>
                <a:solidFill>
                  <a:srgbClr val="004064"/>
                </a:solidFill>
                <a:effectLst/>
                <a:uLnTx/>
                <a:uFillTx/>
                <a:latin typeface="Cambria"/>
                <a:ea typeface="+mn-ea"/>
                <a:cs typeface="Cambria"/>
              </a:rPr>
              <a:t> Markets</a:t>
            </a:r>
            <a:r>
              <a:rPr kumimoji="0" sz="3599" b="0" i="0" u="none" strike="noStrike" kern="1200" cap="none" spc="-28" normalizeH="0" baseline="0" noProof="0" dirty="0">
                <a:ln>
                  <a:noFill/>
                </a:ln>
                <a:solidFill>
                  <a:srgbClr val="004064"/>
                </a:solidFill>
                <a:effectLst/>
                <a:uLnTx/>
                <a:uFillTx/>
                <a:latin typeface="Cambria"/>
                <a:ea typeface="+mn-ea"/>
                <a:cs typeface="Cambria"/>
              </a:rPr>
              <a:t> </a:t>
            </a:r>
            <a:r>
              <a:rPr kumimoji="0" sz="3599" b="0" i="0" u="none" strike="noStrike" kern="1200" cap="none" spc="-5" normalizeH="0" baseline="0" noProof="0" dirty="0">
                <a:ln>
                  <a:noFill/>
                </a:ln>
                <a:solidFill>
                  <a:srgbClr val="004064"/>
                </a:solidFill>
                <a:effectLst/>
                <a:uLnTx/>
                <a:uFillTx/>
                <a:latin typeface="Cambria"/>
                <a:ea typeface="+mn-ea"/>
                <a:cs typeface="Cambria"/>
              </a:rPr>
              <a:t>Debt</a:t>
            </a:r>
            <a:endParaRPr kumimoji="0" sz="3599" b="0" i="0" u="none" strike="noStrike" kern="1200" cap="none" spc="0" normalizeH="0" baseline="0" noProof="0" dirty="0">
              <a:ln>
                <a:noFill/>
              </a:ln>
              <a:solidFill>
                <a:srgbClr val="000000"/>
              </a:solidFill>
              <a:effectLst/>
              <a:uLnTx/>
              <a:uFillTx/>
              <a:latin typeface="Cambria"/>
              <a:ea typeface="+mn-ea"/>
              <a:cs typeface="Cambria"/>
            </a:endParaRPr>
          </a:p>
          <a:p>
            <a:pPr marL="359997" marR="0" lvl="0" indent="0" algn="l" defTabSz="1632465" rtl="0" eaLnBrk="1" fontAlgn="auto" latinLnBrk="0" hangingPunct="1">
              <a:lnSpc>
                <a:spcPct val="100000"/>
              </a:lnSpc>
              <a:spcBef>
                <a:spcPts val="0"/>
              </a:spcBef>
              <a:spcAft>
                <a:spcPts val="2700"/>
              </a:spcAft>
              <a:buClrTx/>
              <a:buSzPct val="55555"/>
              <a:buFontTx/>
              <a:buNone/>
              <a:tabLst>
                <a:tab pos="399283" algn="l"/>
                <a:tab pos="399997" algn="l"/>
              </a:tabLst>
              <a:defRPr/>
            </a:pPr>
            <a:r>
              <a:rPr kumimoji="0" sz="2250" b="0" i="0" u="none" strike="noStrike" kern="1200" cap="none" spc="-5" normalizeH="0" baseline="0" noProof="0" dirty="0">
                <a:ln>
                  <a:noFill/>
                </a:ln>
                <a:solidFill>
                  <a:srgbClr val="007AC9"/>
                </a:solidFill>
                <a:effectLst/>
                <a:uLnTx/>
                <a:uFillTx/>
                <a:latin typeface="Cambria"/>
                <a:ea typeface="+mn-ea"/>
                <a:cs typeface="Cambria"/>
              </a:rPr>
              <a:t>What</a:t>
            </a:r>
            <a:r>
              <a:rPr kumimoji="0" sz="2250" b="0" i="0" u="none" strike="noStrike" kern="1200" cap="none" spc="-17" normalizeH="0" baseline="0" noProof="0" dirty="0">
                <a:ln>
                  <a:noFill/>
                </a:ln>
                <a:solidFill>
                  <a:srgbClr val="007AC9"/>
                </a:solidFill>
                <a:effectLst/>
                <a:uLnTx/>
                <a:uFillTx/>
                <a:latin typeface="Cambria"/>
                <a:ea typeface="+mn-ea"/>
                <a:cs typeface="Cambria"/>
              </a:rPr>
              <a:t> </a:t>
            </a:r>
            <a:r>
              <a:rPr kumimoji="0" sz="2250" b="0" i="0" u="none" strike="noStrike" kern="1200" cap="none" spc="0" normalizeH="0" baseline="0" noProof="0" dirty="0">
                <a:ln>
                  <a:noFill/>
                </a:ln>
                <a:solidFill>
                  <a:srgbClr val="007AC9"/>
                </a:solidFill>
                <a:effectLst/>
                <a:uLnTx/>
                <a:uFillTx/>
                <a:latin typeface="Cambria"/>
                <a:ea typeface="+mn-ea"/>
                <a:cs typeface="Cambria"/>
              </a:rPr>
              <a:t>is</a:t>
            </a:r>
            <a:r>
              <a:rPr kumimoji="0" sz="2250" b="0" i="0" u="none" strike="noStrike" kern="1200" cap="none" spc="-11" normalizeH="0" baseline="0" noProof="0" dirty="0">
                <a:ln>
                  <a:noFill/>
                </a:ln>
                <a:solidFill>
                  <a:srgbClr val="007AC9"/>
                </a:solidFill>
                <a:effectLst/>
                <a:uLnTx/>
                <a:uFillTx/>
                <a:latin typeface="Cambria"/>
                <a:ea typeface="+mn-ea"/>
                <a:cs typeface="Cambria"/>
              </a:rPr>
              <a:t> </a:t>
            </a:r>
            <a:r>
              <a:rPr kumimoji="0" sz="2250" b="0" i="0" u="none" strike="noStrike" kern="1200" cap="none" spc="-5" normalizeH="0" baseline="0" noProof="0" dirty="0">
                <a:ln>
                  <a:noFill/>
                </a:ln>
                <a:solidFill>
                  <a:srgbClr val="007AC9"/>
                </a:solidFill>
                <a:effectLst/>
                <a:uLnTx/>
                <a:uFillTx/>
                <a:latin typeface="Cambria"/>
                <a:ea typeface="+mn-ea"/>
                <a:cs typeface="Cambria"/>
              </a:rPr>
              <a:t>Emerging</a:t>
            </a:r>
            <a:r>
              <a:rPr kumimoji="0" sz="2250" b="0" i="0" u="none" strike="noStrike" kern="1200" cap="none" spc="-23" normalizeH="0" baseline="0" noProof="0" dirty="0">
                <a:ln>
                  <a:noFill/>
                </a:ln>
                <a:solidFill>
                  <a:srgbClr val="007AC9"/>
                </a:solidFill>
                <a:effectLst/>
                <a:uLnTx/>
                <a:uFillTx/>
                <a:latin typeface="Cambria"/>
                <a:ea typeface="+mn-ea"/>
                <a:cs typeface="Cambria"/>
              </a:rPr>
              <a:t> </a:t>
            </a:r>
            <a:r>
              <a:rPr kumimoji="0" sz="2250" b="0" i="0" u="none" strike="noStrike" kern="1200" cap="none" spc="-11" normalizeH="0" baseline="0" noProof="0" dirty="0">
                <a:ln>
                  <a:noFill/>
                </a:ln>
                <a:solidFill>
                  <a:srgbClr val="007AC9"/>
                </a:solidFill>
                <a:effectLst/>
                <a:uLnTx/>
                <a:uFillTx/>
                <a:latin typeface="Cambria"/>
                <a:ea typeface="+mn-ea"/>
                <a:cs typeface="Cambria"/>
              </a:rPr>
              <a:t>Markets</a:t>
            </a:r>
            <a:r>
              <a:rPr kumimoji="0" sz="2250" b="0" i="0" u="none" strike="noStrike" kern="1200" cap="none" spc="0" normalizeH="0" baseline="0" noProof="0" dirty="0">
                <a:ln>
                  <a:noFill/>
                </a:ln>
                <a:solidFill>
                  <a:srgbClr val="007AC9"/>
                </a:solidFill>
                <a:effectLst/>
                <a:uLnTx/>
                <a:uFillTx/>
                <a:latin typeface="Cambria"/>
                <a:ea typeface="+mn-ea"/>
                <a:cs typeface="Cambria"/>
              </a:rPr>
              <a:t> </a:t>
            </a:r>
            <a:r>
              <a:rPr kumimoji="0" sz="2250" b="0" i="0" u="none" strike="noStrike" kern="1200" cap="none" spc="-5" normalizeH="0" baseline="0" noProof="0" dirty="0">
                <a:ln>
                  <a:noFill/>
                </a:ln>
                <a:solidFill>
                  <a:srgbClr val="007AC9"/>
                </a:solidFill>
                <a:effectLst/>
                <a:uLnTx/>
                <a:uFillTx/>
                <a:latin typeface="Cambria"/>
                <a:ea typeface="+mn-ea"/>
                <a:cs typeface="Cambria"/>
              </a:rPr>
              <a:t>Debt</a:t>
            </a:r>
            <a:endParaRPr kumimoji="0" sz="2250" b="0" i="0" u="none" strike="noStrike" kern="1200" cap="none" spc="0" normalizeH="0" baseline="0" noProof="0" dirty="0">
              <a:ln>
                <a:noFill/>
              </a:ln>
              <a:solidFill>
                <a:srgbClr val="007AC9"/>
              </a:solidFill>
              <a:effectLst/>
              <a:uLnTx/>
              <a:uFillTx/>
              <a:latin typeface="Cambria"/>
              <a:ea typeface="+mn-ea"/>
              <a:cs typeface="Cambria"/>
            </a:endParaRPr>
          </a:p>
          <a:p>
            <a:pPr marL="359997" marR="0" lvl="0" indent="0" algn="l" defTabSz="1632465" rtl="0" eaLnBrk="1" fontAlgn="auto" latinLnBrk="0" hangingPunct="1">
              <a:lnSpc>
                <a:spcPct val="100000"/>
              </a:lnSpc>
              <a:spcBef>
                <a:spcPts val="0"/>
              </a:spcBef>
              <a:spcAft>
                <a:spcPts val="2700"/>
              </a:spcAft>
              <a:buClrTx/>
              <a:buSzPct val="55555"/>
              <a:buFontTx/>
              <a:buNone/>
              <a:tabLst>
                <a:tab pos="399283" algn="l"/>
                <a:tab pos="399997" algn="l"/>
              </a:tabLst>
              <a:defRPr/>
            </a:pPr>
            <a:r>
              <a:rPr kumimoji="0" sz="2250" b="0" i="0" u="none" strike="noStrike" kern="1200" cap="none" spc="-17" normalizeH="0" baseline="0" noProof="0" dirty="0">
                <a:ln>
                  <a:noFill/>
                </a:ln>
                <a:solidFill>
                  <a:srgbClr val="007AC9"/>
                </a:solidFill>
                <a:effectLst/>
                <a:uLnTx/>
                <a:uFillTx/>
                <a:latin typeface="Cambria"/>
                <a:ea typeface="+mn-ea"/>
                <a:cs typeface="Cambria"/>
              </a:rPr>
              <a:t>Why</a:t>
            </a:r>
            <a:r>
              <a:rPr kumimoji="0" sz="2250" b="0" i="0" u="none" strike="noStrike" kern="1200" cap="none" spc="-11" normalizeH="0" baseline="0" noProof="0" dirty="0">
                <a:ln>
                  <a:noFill/>
                </a:ln>
                <a:solidFill>
                  <a:srgbClr val="007AC9"/>
                </a:solidFill>
                <a:effectLst/>
                <a:uLnTx/>
                <a:uFillTx/>
                <a:latin typeface="Cambria"/>
                <a:ea typeface="+mn-ea"/>
                <a:cs typeface="Cambria"/>
              </a:rPr>
              <a:t> </a:t>
            </a:r>
            <a:r>
              <a:rPr kumimoji="0" sz="2250" b="0" i="0" u="none" strike="noStrike" kern="1200" cap="none" spc="-17" normalizeH="0" baseline="0" noProof="0" dirty="0">
                <a:ln>
                  <a:noFill/>
                </a:ln>
                <a:solidFill>
                  <a:srgbClr val="007AC9"/>
                </a:solidFill>
                <a:effectLst/>
                <a:uLnTx/>
                <a:uFillTx/>
                <a:latin typeface="Cambria"/>
                <a:ea typeface="+mn-ea"/>
                <a:cs typeface="Cambria"/>
              </a:rPr>
              <a:t>Invest</a:t>
            </a:r>
            <a:r>
              <a:rPr kumimoji="0" sz="2250" b="0" i="0" u="none" strike="noStrike" kern="1200" cap="none" spc="5" normalizeH="0" baseline="0" noProof="0" dirty="0">
                <a:ln>
                  <a:noFill/>
                </a:ln>
                <a:solidFill>
                  <a:srgbClr val="007AC9"/>
                </a:solidFill>
                <a:effectLst/>
                <a:uLnTx/>
                <a:uFillTx/>
                <a:latin typeface="Cambria"/>
                <a:ea typeface="+mn-ea"/>
                <a:cs typeface="Cambria"/>
              </a:rPr>
              <a:t> </a:t>
            </a:r>
            <a:r>
              <a:rPr kumimoji="0" sz="2250" b="0" i="0" u="none" strike="noStrike" kern="1200" cap="none" spc="0" normalizeH="0" baseline="0" noProof="0" dirty="0">
                <a:ln>
                  <a:noFill/>
                </a:ln>
                <a:solidFill>
                  <a:srgbClr val="007AC9"/>
                </a:solidFill>
                <a:effectLst/>
                <a:uLnTx/>
                <a:uFillTx/>
                <a:latin typeface="Cambria"/>
                <a:ea typeface="+mn-ea"/>
                <a:cs typeface="Cambria"/>
              </a:rPr>
              <a:t>in</a:t>
            </a:r>
            <a:r>
              <a:rPr kumimoji="0" sz="2250" b="0" i="0" u="none" strike="noStrike" kern="1200" cap="none" spc="-28" normalizeH="0" baseline="0" noProof="0" dirty="0">
                <a:ln>
                  <a:noFill/>
                </a:ln>
                <a:solidFill>
                  <a:srgbClr val="007AC9"/>
                </a:solidFill>
                <a:effectLst/>
                <a:uLnTx/>
                <a:uFillTx/>
                <a:latin typeface="Cambria"/>
                <a:ea typeface="+mn-ea"/>
                <a:cs typeface="Cambria"/>
              </a:rPr>
              <a:t> </a:t>
            </a:r>
            <a:r>
              <a:rPr kumimoji="0" sz="2250" b="0" i="0" u="none" strike="noStrike" kern="1200" cap="none" spc="-5" normalizeH="0" baseline="0" noProof="0" dirty="0">
                <a:ln>
                  <a:noFill/>
                </a:ln>
                <a:solidFill>
                  <a:srgbClr val="007AC9"/>
                </a:solidFill>
                <a:effectLst/>
                <a:uLnTx/>
                <a:uFillTx/>
                <a:latin typeface="Cambria"/>
                <a:ea typeface="+mn-ea"/>
                <a:cs typeface="Cambria"/>
              </a:rPr>
              <a:t>Emerging</a:t>
            </a:r>
            <a:r>
              <a:rPr kumimoji="0" sz="2250" b="0" i="0" u="none" strike="noStrike" kern="1200" cap="none" spc="-17" normalizeH="0" baseline="0" noProof="0" dirty="0">
                <a:ln>
                  <a:noFill/>
                </a:ln>
                <a:solidFill>
                  <a:srgbClr val="007AC9"/>
                </a:solidFill>
                <a:effectLst/>
                <a:uLnTx/>
                <a:uFillTx/>
                <a:latin typeface="Cambria"/>
                <a:ea typeface="+mn-ea"/>
                <a:cs typeface="Cambria"/>
              </a:rPr>
              <a:t> </a:t>
            </a:r>
            <a:r>
              <a:rPr kumimoji="0" sz="2250" b="0" i="0" u="none" strike="noStrike" kern="1200" cap="none" spc="-11" normalizeH="0" baseline="0" noProof="0" dirty="0">
                <a:ln>
                  <a:noFill/>
                </a:ln>
                <a:solidFill>
                  <a:srgbClr val="007AC9"/>
                </a:solidFill>
                <a:effectLst/>
                <a:uLnTx/>
                <a:uFillTx/>
                <a:latin typeface="Cambria"/>
                <a:ea typeface="+mn-ea"/>
                <a:cs typeface="Cambria"/>
              </a:rPr>
              <a:t>Markets</a:t>
            </a:r>
            <a:r>
              <a:rPr kumimoji="0" sz="2250" b="0" i="0" u="none" strike="noStrike" kern="1200" cap="none" spc="0" normalizeH="0" baseline="0" noProof="0" dirty="0">
                <a:ln>
                  <a:noFill/>
                </a:ln>
                <a:solidFill>
                  <a:srgbClr val="007AC9"/>
                </a:solidFill>
                <a:effectLst/>
                <a:uLnTx/>
                <a:uFillTx/>
                <a:latin typeface="Cambria"/>
                <a:ea typeface="+mn-ea"/>
                <a:cs typeface="Cambria"/>
              </a:rPr>
              <a:t> </a:t>
            </a:r>
            <a:r>
              <a:rPr kumimoji="0" sz="2250" b="0" i="0" u="none" strike="noStrike" kern="1200" cap="none" spc="-5" normalizeH="0" baseline="0" noProof="0" dirty="0">
                <a:ln>
                  <a:noFill/>
                </a:ln>
                <a:solidFill>
                  <a:srgbClr val="007AC9"/>
                </a:solidFill>
                <a:effectLst/>
                <a:uLnTx/>
                <a:uFillTx/>
                <a:latin typeface="Cambria"/>
                <a:ea typeface="+mn-ea"/>
                <a:cs typeface="Cambria"/>
              </a:rPr>
              <a:t>Debt</a:t>
            </a:r>
            <a:endParaRPr kumimoji="0" sz="2250" b="0" i="0" u="none" strike="noStrike" kern="1200" cap="none" spc="0" normalizeH="0" baseline="0" noProof="0" dirty="0">
              <a:ln>
                <a:noFill/>
              </a:ln>
              <a:solidFill>
                <a:srgbClr val="007AC9"/>
              </a:solidFill>
              <a:effectLst/>
              <a:uLnTx/>
              <a:uFillTx/>
              <a:latin typeface="Cambria"/>
              <a:ea typeface="+mn-ea"/>
              <a:cs typeface="Cambria"/>
            </a:endParaRPr>
          </a:p>
          <a:p>
            <a:pPr marL="359997" marR="0" lvl="0" indent="0" algn="l" defTabSz="1632465" rtl="0" eaLnBrk="1" fontAlgn="auto" latinLnBrk="0" hangingPunct="1">
              <a:lnSpc>
                <a:spcPct val="100000"/>
              </a:lnSpc>
              <a:spcBef>
                <a:spcPts val="0"/>
              </a:spcBef>
              <a:spcAft>
                <a:spcPts val="2700"/>
              </a:spcAft>
              <a:buClrTx/>
              <a:buSzPct val="55555"/>
              <a:buFontTx/>
              <a:buNone/>
              <a:tabLst>
                <a:tab pos="399283" algn="l"/>
                <a:tab pos="399997" algn="l"/>
              </a:tabLst>
              <a:defRPr/>
            </a:pPr>
            <a:r>
              <a:rPr kumimoji="0" sz="2250" b="0" i="0" u="none" strike="noStrike" kern="1200" cap="none" spc="-17" normalizeH="0" baseline="0" noProof="0" dirty="0">
                <a:ln>
                  <a:noFill/>
                </a:ln>
                <a:solidFill>
                  <a:srgbClr val="007AC9"/>
                </a:solidFill>
                <a:effectLst/>
                <a:uLnTx/>
                <a:uFillTx/>
                <a:latin typeface="Cambria"/>
                <a:ea typeface="+mn-ea"/>
                <a:cs typeface="Cambria"/>
              </a:rPr>
              <a:t>Why</a:t>
            </a:r>
            <a:r>
              <a:rPr kumimoji="0" sz="2250" b="0" i="0" u="none" strike="noStrike" kern="1200" cap="none" spc="-11" normalizeH="0" baseline="0" noProof="0" dirty="0">
                <a:ln>
                  <a:noFill/>
                </a:ln>
                <a:solidFill>
                  <a:srgbClr val="007AC9"/>
                </a:solidFill>
                <a:effectLst/>
                <a:uLnTx/>
                <a:uFillTx/>
                <a:latin typeface="Cambria"/>
                <a:ea typeface="+mn-ea"/>
                <a:cs typeface="Cambria"/>
              </a:rPr>
              <a:t> </a:t>
            </a:r>
            <a:r>
              <a:rPr kumimoji="0" sz="2250" b="0" i="0" u="none" strike="noStrike" kern="1200" cap="none" spc="-17" normalizeH="0" baseline="0" noProof="0" dirty="0">
                <a:ln>
                  <a:noFill/>
                </a:ln>
                <a:solidFill>
                  <a:srgbClr val="007AC9"/>
                </a:solidFill>
                <a:effectLst/>
                <a:uLnTx/>
                <a:uFillTx/>
                <a:latin typeface="Cambria"/>
                <a:ea typeface="+mn-ea"/>
                <a:cs typeface="Cambria"/>
              </a:rPr>
              <a:t>Invest</a:t>
            </a:r>
            <a:r>
              <a:rPr kumimoji="0" sz="2250" b="0" i="0" u="none" strike="noStrike" kern="1200" cap="none" spc="5" normalizeH="0" baseline="0" noProof="0" dirty="0">
                <a:ln>
                  <a:noFill/>
                </a:ln>
                <a:solidFill>
                  <a:srgbClr val="007AC9"/>
                </a:solidFill>
                <a:effectLst/>
                <a:uLnTx/>
                <a:uFillTx/>
                <a:latin typeface="Cambria"/>
                <a:ea typeface="+mn-ea"/>
                <a:cs typeface="Cambria"/>
              </a:rPr>
              <a:t> </a:t>
            </a:r>
            <a:r>
              <a:rPr kumimoji="0" sz="2250" b="0" i="0" u="none" strike="noStrike" kern="1200" cap="none" spc="0" normalizeH="0" baseline="0" noProof="0" dirty="0">
                <a:ln>
                  <a:noFill/>
                </a:ln>
                <a:solidFill>
                  <a:srgbClr val="007AC9"/>
                </a:solidFill>
                <a:effectLst/>
                <a:uLnTx/>
                <a:uFillTx/>
                <a:latin typeface="Cambria"/>
                <a:ea typeface="+mn-ea"/>
                <a:cs typeface="Cambria"/>
              </a:rPr>
              <a:t>in</a:t>
            </a:r>
            <a:r>
              <a:rPr kumimoji="0" sz="2250" b="0" i="0" u="none" strike="noStrike" kern="1200" cap="none" spc="-28" normalizeH="0" baseline="0" noProof="0" dirty="0">
                <a:ln>
                  <a:noFill/>
                </a:ln>
                <a:solidFill>
                  <a:srgbClr val="007AC9"/>
                </a:solidFill>
                <a:effectLst/>
                <a:uLnTx/>
                <a:uFillTx/>
                <a:latin typeface="Cambria"/>
                <a:ea typeface="+mn-ea"/>
                <a:cs typeface="Cambria"/>
              </a:rPr>
              <a:t> </a:t>
            </a:r>
            <a:r>
              <a:rPr kumimoji="0" sz="2250" b="0" i="0" u="none" strike="noStrike" kern="1200" cap="none" spc="-5" normalizeH="0" baseline="0" noProof="0" dirty="0">
                <a:ln>
                  <a:noFill/>
                </a:ln>
                <a:solidFill>
                  <a:srgbClr val="007AC9"/>
                </a:solidFill>
                <a:effectLst/>
                <a:uLnTx/>
                <a:uFillTx/>
                <a:latin typeface="Cambria"/>
                <a:ea typeface="+mn-ea"/>
                <a:cs typeface="Cambria"/>
              </a:rPr>
              <a:t>Emerging</a:t>
            </a:r>
            <a:r>
              <a:rPr kumimoji="0" sz="2250" b="0" i="0" u="none" strike="noStrike" kern="1200" cap="none" spc="-17" normalizeH="0" baseline="0" noProof="0" dirty="0">
                <a:ln>
                  <a:noFill/>
                </a:ln>
                <a:solidFill>
                  <a:srgbClr val="007AC9"/>
                </a:solidFill>
                <a:effectLst/>
                <a:uLnTx/>
                <a:uFillTx/>
                <a:latin typeface="Cambria"/>
                <a:ea typeface="+mn-ea"/>
                <a:cs typeface="Cambria"/>
              </a:rPr>
              <a:t> </a:t>
            </a:r>
            <a:r>
              <a:rPr kumimoji="0" sz="2250" b="0" i="0" u="none" strike="noStrike" kern="1200" cap="none" spc="-11" normalizeH="0" baseline="0" noProof="0" dirty="0">
                <a:ln>
                  <a:noFill/>
                </a:ln>
                <a:solidFill>
                  <a:srgbClr val="007AC9"/>
                </a:solidFill>
                <a:effectLst/>
                <a:uLnTx/>
                <a:uFillTx/>
                <a:latin typeface="Cambria"/>
                <a:ea typeface="+mn-ea"/>
                <a:cs typeface="Cambria"/>
              </a:rPr>
              <a:t>Markets</a:t>
            </a:r>
            <a:r>
              <a:rPr kumimoji="0" sz="2250" b="0" i="0" u="none" strike="noStrike" kern="1200" cap="none" spc="0" normalizeH="0" baseline="0" noProof="0" dirty="0">
                <a:ln>
                  <a:noFill/>
                </a:ln>
                <a:solidFill>
                  <a:srgbClr val="007AC9"/>
                </a:solidFill>
                <a:effectLst/>
                <a:uLnTx/>
                <a:uFillTx/>
                <a:latin typeface="Cambria"/>
                <a:ea typeface="+mn-ea"/>
                <a:cs typeface="Cambria"/>
              </a:rPr>
              <a:t> </a:t>
            </a:r>
            <a:r>
              <a:rPr kumimoji="0" sz="2250" b="0" i="0" u="none" strike="noStrike" kern="1200" cap="none" spc="-5" normalizeH="0" baseline="0" noProof="0" dirty="0">
                <a:ln>
                  <a:noFill/>
                </a:ln>
                <a:solidFill>
                  <a:srgbClr val="007AC9"/>
                </a:solidFill>
                <a:effectLst/>
                <a:uLnTx/>
                <a:uFillTx/>
                <a:latin typeface="Cambria"/>
                <a:ea typeface="+mn-ea"/>
                <a:cs typeface="Cambria"/>
              </a:rPr>
              <a:t>Debt</a:t>
            </a:r>
            <a:r>
              <a:rPr kumimoji="0" sz="2250" b="0" i="0" u="none" strike="noStrike" kern="1200" cap="none" spc="5" normalizeH="0" baseline="0" noProof="0" dirty="0">
                <a:ln>
                  <a:noFill/>
                </a:ln>
                <a:solidFill>
                  <a:srgbClr val="007AC9"/>
                </a:solidFill>
                <a:effectLst/>
                <a:uLnTx/>
                <a:uFillTx/>
                <a:latin typeface="Cambria"/>
                <a:ea typeface="+mn-ea"/>
                <a:cs typeface="Cambria"/>
              </a:rPr>
              <a:t> </a:t>
            </a:r>
            <a:r>
              <a:rPr kumimoji="0" sz="2250" b="0" i="0" u="none" strike="noStrike" kern="1200" cap="none" spc="-5" normalizeH="0" baseline="0" noProof="0" dirty="0">
                <a:ln>
                  <a:noFill/>
                </a:ln>
                <a:solidFill>
                  <a:srgbClr val="007AC9"/>
                </a:solidFill>
                <a:effectLst/>
                <a:uLnTx/>
                <a:uFillTx/>
                <a:latin typeface="Cambria"/>
                <a:ea typeface="+mn-ea"/>
                <a:cs typeface="Cambria"/>
              </a:rPr>
              <a:t>Now</a:t>
            </a:r>
            <a:endParaRPr kumimoji="0" sz="2250" b="0" i="0" u="none" strike="noStrike" kern="1200" cap="none" spc="0" normalizeH="0" baseline="0" noProof="0" dirty="0">
              <a:ln>
                <a:noFill/>
              </a:ln>
              <a:solidFill>
                <a:srgbClr val="007AC9"/>
              </a:solidFill>
              <a:effectLst/>
              <a:uLnTx/>
              <a:uFillTx/>
              <a:latin typeface="Cambria"/>
              <a:ea typeface="+mn-ea"/>
              <a:cs typeface="Cambria"/>
            </a:endParaRPr>
          </a:p>
          <a:p>
            <a:pPr marL="359997" marR="0" lvl="0" indent="0" algn="l" defTabSz="1632465" rtl="0" eaLnBrk="1" fontAlgn="auto" latinLnBrk="0" hangingPunct="1">
              <a:lnSpc>
                <a:spcPct val="100000"/>
              </a:lnSpc>
              <a:spcBef>
                <a:spcPts val="0"/>
              </a:spcBef>
              <a:spcAft>
                <a:spcPts val="2700"/>
              </a:spcAft>
              <a:buClrTx/>
              <a:buSzPct val="55555"/>
              <a:buFontTx/>
              <a:buNone/>
              <a:tabLst>
                <a:tab pos="399283" algn="l"/>
                <a:tab pos="399997" algn="l"/>
              </a:tabLst>
              <a:defRPr/>
            </a:pPr>
            <a:r>
              <a:rPr kumimoji="0" sz="2250" b="0" i="0" u="none" strike="noStrike" kern="1200" cap="none" spc="0" normalizeH="0" baseline="0" noProof="0" dirty="0">
                <a:ln>
                  <a:noFill/>
                </a:ln>
                <a:solidFill>
                  <a:srgbClr val="007AC9"/>
                </a:solidFill>
                <a:effectLst/>
                <a:uLnTx/>
                <a:uFillTx/>
                <a:latin typeface="Cambria"/>
                <a:ea typeface="+mn-ea"/>
                <a:cs typeface="Cambria"/>
              </a:rPr>
              <a:t>Outlook</a:t>
            </a:r>
            <a:r>
              <a:rPr kumimoji="0" sz="2250" b="0" i="0" u="none" strike="noStrike" kern="1200" cap="none" spc="-34" normalizeH="0" baseline="0" noProof="0" dirty="0">
                <a:ln>
                  <a:noFill/>
                </a:ln>
                <a:solidFill>
                  <a:srgbClr val="007AC9"/>
                </a:solidFill>
                <a:effectLst/>
                <a:uLnTx/>
                <a:uFillTx/>
                <a:latin typeface="Cambria"/>
                <a:ea typeface="+mn-ea"/>
                <a:cs typeface="Cambria"/>
              </a:rPr>
              <a:t> </a:t>
            </a:r>
            <a:r>
              <a:rPr kumimoji="0" sz="2250" b="0" i="0" u="none" strike="noStrike" kern="1200" cap="none" spc="0" normalizeH="0" baseline="0" noProof="0" dirty="0">
                <a:ln>
                  <a:noFill/>
                </a:ln>
                <a:solidFill>
                  <a:srgbClr val="007AC9"/>
                </a:solidFill>
                <a:effectLst/>
                <a:uLnTx/>
                <a:uFillTx/>
                <a:latin typeface="Cambria"/>
                <a:ea typeface="+mn-ea"/>
                <a:cs typeface="Cambria"/>
              </a:rPr>
              <a:t>&amp;</a:t>
            </a:r>
            <a:r>
              <a:rPr kumimoji="0" sz="2250" b="0" i="0" u="none" strike="noStrike" kern="1200" cap="none" spc="-28" normalizeH="0" baseline="0" noProof="0" dirty="0">
                <a:ln>
                  <a:noFill/>
                </a:ln>
                <a:solidFill>
                  <a:srgbClr val="007AC9"/>
                </a:solidFill>
                <a:effectLst/>
                <a:uLnTx/>
                <a:uFillTx/>
                <a:latin typeface="Cambria"/>
                <a:ea typeface="+mn-ea"/>
                <a:cs typeface="Cambria"/>
              </a:rPr>
              <a:t> </a:t>
            </a:r>
            <a:r>
              <a:rPr kumimoji="0" sz="2250" b="0" i="0" u="none" strike="noStrike" kern="1200" cap="none" spc="-5" normalizeH="0" baseline="0" noProof="0" dirty="0">
                <a:ln>
                  <a:noFill/>
                </a:ln>
                <a:solidFill>
                  <a:srgbClr val="007AC9"/>
                </a:solidFill>
                <a:effectLst/>
                <a:uLnTx/>
                <a:uFillTx/>
                <a:latin typeface="Cambria"/>
                <a:ea typeface="+mn-ea"/>
                <a:cs typeface="Cambria"/>
              </a:rPr>
              <a:t>Opportunities</a:t>
            </a:r>
            <a:endParaRPr kumimoji="0" sz="2250" b="0" i="0" u="none" strike="noStrike" kern="1200" cap="none" spc="0" normalizeH="0" baseline="0" noProof="0" dirty="0">
              <a:ln>
                <a:noFill/>
              </a:ln>
              <a:solidFill>
                <a:srgbClr val="007AC9"/>
              </a:solidFill>
              <a:effectLst/>
              <a:uLnTx/>
              <a:uFillTx/>
              <a:latin typeface="Cambria"/>
              <a:ea typeface="+mn-ea"/>
              <a:cs typeface="Cambria"/>
            </a:endParaRPr>
          </a:p>
        </p:txBody>
      </p:sp>
      <p:sp>
        <p:nvSpPr>
          <p:cNvPr id="6" name="object 6"/>
          <p:cNvSpPr txBox="1"/>
          <p:nvPr/>
        </p:nvSpPr>
        <p:spPr>
          <a:xfrm>
            <a:off x="11105374" y="9398987"/>
            <a:ext cx="653833" cy="118299"/>
          </a:xfrm>
          <a:prstGeom prst="rect">
            <a:avLst/>
          </a:prstGeom>
        </p:spPr>
        <p:txBody>
          <a:bodyPr vert="horz" wrap="square" lIns="0" tIns="14285" rIns="0" bIns="0" rtlCol="0">
            <a:spAutoFit/>
          </a:bodyPr>
          <a:lstStyle/>
          <a:p>
            <a:pPr marL="14285" marR="0" lvl="0" indent="0" algn="l" defTabSz="1632465" rtl="0" eaLnBrk="1" fontAlgn="auto" latinLnBrk="0" hangingPunct="1">
              <a:lnSpc>
                <a:spcPct val="100000"/>
              </a:lnSpc>
              <a:spcBef>
                <a:spcPts val="113"/>
              </a:spcBef>
              <a:spcAft>
                <a:spcPts val="0"/>
              </a:spcAft>
              <a:buClrTx/>
              <a:buSzTx/>
              <a:buFontTx/>
              <a:buNone/>
              <a:tabLst/>
              <a:defRPr/>
            </a:pPr>
            <a:r>
              <a:rPr kumimoji="0" sz="675" b="0" i="0" u="none" strike="noStrike" kern="1200" cap="none" spc="-5" normalizeH="0" baseline="0" noProof="0" dirty="0">
                <a:ln>
                  <a:noFill/>
                </a:ln>
                <a:solidFill>
                  <a:srgbClr val="000000"/>
                </a:solidFill>
                <a:effectLst/>
                <a:uLnTx/>
                <a:uFillTx/>
                <a:latin typeface="Cambria"/>
                <a:ea typeface="+mn-ea"/>
                <a:cs typeface="Cambria"/>
              </a:rPr>
              <a:t>001</a:t>
            </a:r>
            <a:r>
              <a:rPr kumimoji="0" sz="675" b="0" i="0" u="none" strike="noStrike" kern="1200" cap="none" spc="0" normalizeH="0" baseline="0" noProof="0" dirty="0">
                <a:ln>
                  <a:noFill/>
                </a:ln>
                <a:solidFill>
                  <a:srgbClr val="000000"/>
                </a:solidFill>
                <a:effectLst/>
                <a:uLnTx/>
                <a:uFillTx/>
                <a:latin typeface="Cambria"/>
                <a:ea typeface="+mn-ea"/>
                <a:cs typeface="Cambria"/>
              </a:rPr>
              <a:t>D</a:t>
            </a:r>
            <a:r>
              <a:rPr kumimoji="0" sz="675" b="0" i="0" u="none" strike="noStrike" kern="1200" cap="none" spc="-5" normalizeH="0" baseline="0" noProof="0" dirty="0">
                <a:ln>
                  <a:noFill/>
                </a:ln>
                <a:solidFill>
                  <a:srgbClr val="000000"/>
                </a:solidFill>
                <a:effectLst/>
                <a:uLnTx/>
                <a:uFillTx/>
                <a:latin typeface="Cambria"/>
                <a:ea typeface="+mn-ea"/>
                <a:cs typeface="Cambria"/>
              </a:rPr>
              <a:t>9</a:t>
            </a:r>
            <a:r>
              <a:rPr kumimoji="0" sz="675" b="0" i="0" u="none" strike="noStrike" kern="1200" cap="none" spc="5" normalizeH="0" baseline="0" noProof="0" dirty="0">
                <a:ln>
                  <a:noFill/>
                </a:ln>
                <a:solidFill>
                  <a:srgbClr val="000000"/>
                </a:solidFill>
                <a:effectLst/>
                <a:uLnTx/>
                <a:uFillTx/>
                <a:latin typeface="Cambria"/>
                <a:ea typeface="+mn-ea"/>
                <a:cs typeface="Cambria"/>
              </a:rPr>
              <a:t>F</a:t>
            </a:r>
            <a:r>
              <a:rPr kumimoji="0" sz="675" b="0" i="0" u="none" strike="noStrike" kern="1200" cap="none" spc="0" normalizeH="0" baseline="0" noProof="0" dirty="0">
                <a:ln>
                  <a:noFill/>
                </a:ln>
                <a:solidFill>
                  <a:srgbClr val="000000"/>
                </a:solidFill>
                <a:effectLst/>
                <a:uLnTx/>
                <a:uFillTx/>
                <a:latin typeface="Cambria"/>
                <a:ea typeface="+mn-ea"/>
                <a:cs typeface="Cambria"/>
              </a:rPr>
              <a:t>DF</a:t>
            </a:r>
          </a:p>
        </p:txBody>
      </p:sp>
      <p:sp>
        <p:nvSpPr>
          <p:cNvPr id="7" name="object 7"/>
          <p:cNvSpPr txBox="1"/>
          <p:nvPr/>
        </p:nvSpPr>
        <p:spPr>
          <a:xfrm>
            <a:off x="13224355" y="9330458"/>
            <a:ext cx="101063" cy="186828"/>
          </a:xfrm>
          <a:prstGeom prst="rect">
            <a:avLst/>
          </a:prstGeom>
        </p:spPr>
        <p:txBody>
          <a:bodyPr vert="horz" wrap="square" lIns="0" tIns="13571" rIns="0" bIns="0" rtlCol="0">
            <a:spAutoFit/>
          </a:bodyPr>
          <a:lstStyle/>
          <a:p>
            <a:pPr marL="14285" marR="0" lvl="0" indent="0" algn="l" defTabSz="1632465" rtl="0" eaLnBrk="1" fontAlgn="auto" latinLnBrk="0" hangingPunct="1">
              <a:lnSpc>
                <a:spcPct val="100000"/>
              </a:lnSpc>
              <a:spcBef>
                <a:spcPts val="107"/>
              </a:spcBef>
              <a:spcAft>
                <a:spcPts val="0"/>
              </a:spcAft>
              <a:buClrTx/>
              <a:buSzTx/>
              <a:buFontTx/>
              <a:buNone/>
              <a:tabLst/>
              <a:defRPr/>
            </a:pPr>
            <a:r>
              <a:rPr kumimoji="0" sz="1125" b="0" i="0" u="none" strike="noStrike" kern="1200" cap="none" spc="-5" normalizeH="0" baseline="0" noProof="0" dirty="0">
                <a:ln>
                  <a:noFill/>
                </a:ln>
                <a:solidFill>
                  <a:srgbClr val="000000"/>
                </a:solidFill>
                <a:effectLst/>
                <a:uLnTx/>
                <a:uFillTx/>
                <a:latin typeface="Cambria"/>
                <a:ea typeface="+mn-ea"/>
                <a:cs typeface="Cambria"/>
              </a:rPr>
              <a:t>2</a:t>
            </a:r>
            <a:endParaRPr kumimoji="0" sz="1125" b="0" i="0" u="none" strike="noStrike" kern="1200" cap="none" spc="0" normalizeH="0" baseline="0" noProof="0" dirty="0">
              <a:ln>
                <a:noFill/>
              </a:ln>
              <a:solidFill>
                <a:srgbClr val="000000"/>
              </a:solidFill>
              <a:effectLst/>
              <a:uLnTx/>
              <a:uFillTx/>
              <a:latin typeface="Cambria"/>
              <a:ea typeface="+mn-ea"/>
              <a:cs typeface="Cambria"/>
            </a:endParaRPr>
          </a:p>
        </p:txBody>
      </p:sp>
      <p:sp>
        <p:nvSpPr>
          <p:cNvPr id="9" name="Isosceles Triangle 8">
            <a:extLst>
              <a:ext uri="{FF2B5EF4-FFF2-40B4-BE49-F238E27FC236}">
                <a16:creationId xmlns:a16="http://schemas.microsoft.com/office/drawing/2014/main" id="{C49DA1CB-046B-4881-A9FD-F1EEE9D39142}"/>
              </a:ext>
            </a:extLst>
          </p:cNvPr>
          <p:cNvSpPr/>
          <p:nvPr/>
        </p:nvSpPr>
        <p:spPr>
          <a:xfrm rot="5400000">
            <a:off x="838101" y="3919081"/>
            <a:ext cx="257128" cy="205703"/>
          </a:xfrm>
          <a:prstGeom prst="triangle">
            <a:avLst/>
          </a:prstGeom>
          <a:solidFill>
            <a:srgbClr val="005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32465" rtl="0" eaLnBrk="1" fontAlgn="auto" latinLnBrk="0" hangingPunct="1">
              <a:lnSpc>
                <a:spcPct val="100000"/>
              </a:lnSpc>
              <a:spcBef>
                <a:spcPts val="0"/>
              </a:spcBef>
              <a:spcAft>
                <a:spcPts val="0"/>
              </a:spcAft>
              <a:buClrTx/>
              <a:buSzTx/>
              <a:buFontTx/>
              <a:buNone/>
              <a:tabLst/>
              <a:defRPr/>
            </a:pPr>
            <a:endParaRPr kumimoji="0" lang="en-US" sz="3615" b="0" i="0" u="none" strike="noStrike" kern="1200" cap="none" spc="0" normalizeH="0" baseline="0" noProof="0">
              <a:ln>
                <a:noFill/>
              </a:ln>
              <a:solidFill>
                <a:prstClr val="white"/>
              </a:solidFill>
              <a:effectLst/>
              <a:uLnTx/>
              <a:uFillTx/>
              <a:latin typeface="Calibri"/>
              <a:ea typeface="+mn-ea"/>
              <a:cs typeface="+mn-cs"/>
            </a:endParaRPr>
          </a:p>
        </p:txBody>
      </p:sp>
      <p:sp>
        <p:nvSpPr>
          <p:cNvPr id="10" name="Isosceles Triangle 9">
            <a:extLst>
              <a:ext uri="{FF2B5EF4-FFF2-40B4-BE49-F238E27FC236}">
                <a16:creationId xmlns:a16="http://schemas.microsoft.com/office/drawing/2014/main" id="{31460AB2-3DEF-494B-B5D8-0B5B5CDABEFC}"/>
              </a:ext>
            </a:extLst>
          </p:cNvPr>
          <p:cNvSpPr/>
          <p:nvPr/>
        </p:nvSpPr>
        <p:spPr>
          <a:xfrm rot="5400000">
            <a:off x="838101" y="4606489"/>
            <a:ext cx="257128" cy="205703"/>
          </a:xfrm>
          <a:prstGeom prst="triangle">
            <a:avLst/>
          </a:prstGeom>
          <a:solidFill>
            <a:srgbClr val="005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32465" rtl="0" eaLnBrk="1" fontAlgn="auto" latinLnBrk="0" hangingPunct="1">
              <a:lnSpc>
                <a:spcPct val="100000"/>
              </a:lnSpc>
              <a:spcBef>
                <a:spcPts val="0"/>
              </a:spcBef>
              <a:spcAft>
                <a:spcPts val="0"/>
              </a:spcAft>
              <a:buClrTx/>
              <a:buSzTx/>
              <a:buFontTx/>
              <a:buNone/>
              <a:tabLst/>
              <a:defRPr/>
            </a:pPr>
            <a:endParaRPr kumimoji="0" lang="en-US" sz="3615" b="0" i="0" u="none" strike="noStrike" kern="1200" cap="none" spc="0" normalizeH="0" baseline="0" noProof="0">
              <a:ln>
                <a:noFill/>
              </a:ln>
              <a:solidFill>
                <a:prstClr val="white"/>
              </a:solidFill>
              <a:effectLst/>
              <a:uLnTx/>
              <a:uFillTx/>
              <a:latin typeface="Calibri"/>
              <a:ea typeface="+mn-ea"/>
              <a:cs typeface="+mn-cs"/>
            </a:endParaRPr>
          </a:p>
        </p:txBody>
      </p:sp>
      <p:sp>
        <p:nvSpPr>
          <p:cNvPr id="11" name="Isosceles Triangle 10">
            <a:extLst>
              <a:ext uri="{FF2B5EF4-FFF2-40B4-BE49-F238E27FC236}">
                <a16:creationId xmlns:a16="http://schemas.microsoft.com/office/drawing/2014/main" id="{2E5EEF91-90E3-47A2-A780-C1D2659C0465}"/>
              </a:ext>
            </a:extLst>
          </p:cNvPr>
          <p:cNvSpPr/>
          <p:nvPr/>
        </p:nvSpPr>
        <p:spPr>
          <a:xfrm rot="5400000">
            <a:off x="838101" y="5293896"/>
            <a:ext cx="257128" cy="205703"/>
          </a:xfrm>
          <a:prstGeom prst="triangle">
            <a:avLst/>
          </a:prstGeom>
          <a:solidFill>
            <a:srgbClr val="005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32465" rtl="0" eaLnBrk="1" fontAlgn="auto" latinLnBrk="0" hangingPunct="1">
              <a:lnSpc>
                <a:spcPct val="100000"/>
              </a:lnSpc>
              <a:spcBef>
                <a:spcPts val="0"/>
              </a:spcBef>
              <a:spcAft>
                <a:spcPts val="0"/>
              </a:spcAft>
              <a:buClrTx/>
              <a:buSzTx/>
              <a:buFontTx/>
              <a:buNone/>
              <a:tabLst/>
              <a:defRPr/>
            </a:pPr>
            <a:endParaRPr kumimoji="0" lang="en-US" sz="3615"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05B1B30B-C3D6-47F4-935C-DFDB5037CF70}"/>
              </a:ext>
            </a:extLst>
          </p:cNvPr>
          <p:cNvSpPr/>
          <p:nvPr/>
        </p:nvSpPr>
        <p:spPr>
          <a:xfrm rot="5400000">
            <a:off x="838101" y="5981302"/>
            <a:ext cx="257128" cy="205703"/>
          </a:xfrm>
          <a:prstGeom prst="triangle">
            <a:avLst/>
          </a:prstGeom>
          <a:solidFill>
            <a:srgbClr val="005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32465" rtl="0" eaLnBrk="1" fontAlgn="auto" latinLnBrk="0" hangingPunct="1">
              <a:lnSpc>
                <a:spcPct val="100000"/>
              </a:lnSpc>
              <a:spcBef>
                <a:spcPts val="0"/>
              </a:spcBef>
              <a:spcAft>
                <a:spcPts val="0"/>
              </a:spcAft>
              <a:buClrTx/>
              <a:buSzTx/>
              <a:buFontTx/>
              <a:buNone/>
              <a:tabLst/>
              <a:defRPr/>
            </a:pPr>
            <a:endParaRPr kumimoji="0" lang="en-US" sz="3615"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78323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01532" y="702091"/>
            <a:ext cx="9170105" cy="360673"/>
          </a:xfrm>
          <a:prstGeom prst="rect">
            <a:avLst/>
          </a:prstGeom>
        </p:spPr>
        <p:txBody>
          <a:bodyPr vert="horz" wrap="square" lIns="0" tIns="14285" rIns="0" bIns="0" rtlCol="0">
            <a:spAutoFit/>
          </a:bodyPr>
          <a:lstStyle/>
          <a:p>
            <a:pPr marL="14285">
              <a:spcBef>
                <a:spcPts val="113"/>
              </a:spcBef>
            </a:pPr>
            <a:r>
              <a:rPr spc="-5" dirty="0"/>
              <a:t>Emerging</a:t>
            </a:r>
            <a:r>
              <a:rPr spc="-34" dirty="0"/>
              <a:t> </a:t>
            </a:r>
            <a:r>
              <a:rPr spc="-11" dirty="0"/>
              <a:t>Markets</a:t>
            </a:r>
            <a:r>
              <a:rPr spc="-28" dirty="0"/>
              <a:t> </a:t>
            </a:r>
            <a:r>
              <a:rPr spc="-5" dirty="0"/>
              <a:t>Debt</a:t>
            </a:r>
            <a:r>
              <a:rPr spc="11" dirty="0"/>
              <a:t> </a:t>
            </a:r>
            <a:r>
              <a:rPr spc="-5" dirty="0"/>
              <a:t>Hard</a:t>
            </a:r>
            <a:r>
              <a:rPr spc="-28" dirty="0"/>
              <a:t> </a:t>
            </a:r>
            <a:r>
              <a:rPr spc="-11" dirty="0"/>
              <a:t>Currency:</a:t>
            </a:r>
            <a:r>
              <a:rPr spc="-23" dirty="0"/>
              <a:t> </a:t>
            </a:r>
            <a:r>
              <a:rPr spc="-5" dirty="0"/>
              <a:t>Positioning</a:t>
            </a:r>
            <a:r>
              <a:rPr spc="-45" dirty="0"/>
              <a:t> </a:t>
            </a:r>
            <a:r>
              <a:rPr dirty="0"/>
              <a:t>Summary</a:t>
            </a:r>
          </a:p>
        </p:txBody>
      </p:sp>
      <p:sp>
        <p:nvSpPr>
          <p:cNvPr id="14" name="Text Placeholder 13">
            <a:extLst>
              <a:ext uri="{FF2B5EF4-FFF2-40B4-BE49-F238E27FC236}">
                <a16:creationId xmlns:a16="http://schemas.microsoft.com/office/drawing/2014/main" id="{C51C9EF2-F19F-47BB-9860-914B3A93DF3F}"/>
              </a:ext>
            </a:extLst>
          </p:cNvPr>
          <p:cNvSpPr>
            <a:spLocks noGrp="1"/>
          </p:cNvSpPr>
          <p:nvPr>
            <p:ph type="body" sz="quarter" idx="10"/>
          </p:nvPr>
        </p:nvSpPr>
        <p:spPr>
          <a:xfrm>
            <a:off x="743626" y="6574112"/>
            <a:ext cx="12227160" cy="461666"/>
          </a:xfrm>
        </p:spPr>
        <p:txBody>
          <a:bodyPr/>
          <a:lstStyle/>
          <a:p>
            <a:pPr marL="14285" marR="8137075">
              <a:lnSpc>
                <a:spcPct val="116199"/>
              </a:lnSpc>
              <a:spcBef>
                <a:spcPts val="113"/>
              </a:spcBef>
            </a:pPr>
            <a:r>
              <a:rPr lang="en-US" dirty="0">
                <a:latin typeface="Cambria"/>
                <a:cs typeface="Cambria"/>
              </a:rPr>
              <a:t>As of July 31</a:t>
            </a:r>
            <a:r>
              <a:rPr lang="en-US" spc="-5" dirty="0">
                <a:latin typeface="Cambria"/>
                <a:cs typeface="Cambria"/>
              </a:rPr>
              <a:t>, 2022. </a:t>
            </a:r>
            <a:r>
              <a:rPr lang="en-US" dirty="0">
                <a:latin typeface="Cambria"/>
                <a:cs typeface="Cambria"/>
              </a:rPr>
              <a:t> </a:t>
            </a:r>
            <a:r>
              <a:rPr lang="en-US" spc="-5" dirty="0">
                <a:latin typeface="Cambria"/>
                <a:cs typeface="Cambria"/>
              </a:rPr>
              <a:t>S</a:t>
            </a:r>
            <a:r>
              <a:rPr lang="en-US" spc="5" dirty="0">
                <a:latin typeface="Cambria"/>
                <a:cs typeface="Cambria"/>
              </a:rPr>
              <a:t>o</a:t>
            </a:r>
            <a:r>
              <a:rPr lang="en-US" dirty="0">
                <a:latin typeface="Cambria"/>
                <a:cs typeface="Cambria"/>
              </a:rPr>
              <a:t>ur</a:t>
            </a:r>
            <a:r>
              <a:rPr lang="en-US" spc="5" dirty="0">
                <a:latin typeface="Cambria"/>
                <a:cs typeface="Cambria"/>
              </a:rPr>
              <a:t>c</a:t>
            </a:r>
            <a:r>
              <a:rPr lang="en-US" dirty="0">
                <a:latin typeface="Cambria"/>
                <a:cs typeface="Cambria"/>
              </a:rPr>
              <a:t>e:</a:t>
            </a:r>
            <a:r>
              <a:rPr lang="en-US" spc="-73" dirty="0">
                <a:latin typeface="Times New Roman"/>
                <a:cs typeface="Times New Roman"/>
              </a:rPr>
              <a:t> </a:t>
            </a:r>
            <a:r>
              <a:rPr lang="en-US" dirty="0">
                <a:latin typeface="Cambria"/>
                <a:cs typeface="Cambria"/>
              </a:rPr>
              <a:t>Wi</a:t>
            </a:r>
            <a:r>
              <a:rPr lang="en-US" spc="-5" dirty="0">
                <a:latin typeface="Cambria"/>
                <a:cs typeface="Cambria"/>
              </a:rPr>
              <a:t>ll</a:t>
            </a:r>
            <a:r>
              <a:rPr lang="en-US" dirty="0">
                <a:latin typeface="Cambria"/>
                <a:cs typeface="Cambria"/>
              </a:rPr>
              <a:t>iam</a:t>
            </a:r>
            <a:r>
              <a:rPr lang="en-US" spc="-73" dirty="0">
                <a:latin typeface="Times New Roman"/>
                <a:cs typeface="Times New Roman"/>
              </a:rPr>
              <a:t> </a:t>
            </a:r>
            <a:r>
              <a:rPr lang="en-US" dirty="0">
                <a:latin typeface="Cambria"/>
                <a:cs typeface="Cambria"/>
              </a:rPr>
              <a:t>B</a:t>
            </a:r>
            <a:r>
              <a:rPr lang="en-US" spc="-5" dirty="0">
                <a:latin typeface="Cambria"/>
                <a:cs typeface="Cambria"/>
              </a:rPr>
              <a:t>l</a:t>
            </a:r>
            <a:r>
              <a:rPr lang="en-US" dirty="0">
                <a:latin typeface="Cambria"/>
                <a:cs typeface="Cambria"/>
              </a:rPr>
              <a:t>air.</a:t>
            </a:r>
          </a:p>
          <a:p>
            <a:pPr marR="5714"/>
            <a:r>
              <a:rPr lang="en-US" spc="-5" dirty="0">
                <a:latin typeface="Cambria"/>
                <a:cs typeface="Cambria"/>
              </a:rPr>
              <a:t>The</a:t>
            </a:r>
            <a:r>
              <a:rPr lang="en-US" spc="28" dirty="0">
                <a:latin typeface="Cambria"/>
                <a:cs typeface="Cambria"/>
              </a:rPr>
              <a:t> </a:t>
            </a:r>
            <a:r>
              <a:rPr lang="en-US" spc="-5" dirty="0">
                <a:latin typeface="Cambria"/>
                <a:cs typeface="Cambria"/>
              </a:rPr>
              <a:t>data</a:t>
            </a:r>
            <a:r>
              <a:rPr lang="en-US" spc="17" dirty="0">
                <a:latin typeface="Cambria"/>
                <a:cs typeface="Cambria"/>
              </a:rPr>
              <a:t> </a:t>
            </a:r>
            <a:r>
              <a:rPr lang="en-US" dirty="0">
                <a:latin typeface="Cambria"/>
                <a:cs typeface="Cambria"/>
              </a:rPr>
              <a:t>shown</a:t>
            </a:r>
            <a:r>
              <a:rPr lang="en-US" spc="17" dirty="0">
                <a:latin typeface="Cambria"/>
                <a:cs typeface="Cambria"/>
              </a:rPr>
              <a:t> </a:t>
            </a:r>
            <a:r>
              <a:rPr lang="en-US" spc="-5" dirty="0">
                <a:latin typeface="Cambria"/>
                <a:cs typeface="Cambria"/>
              </a:rPr>
              <a:t>above</a:t>
            </a:r>
            <a:r>
              <a:rPr lang="en-US" spc="34" dirty="0">
                <a:latin typeface="Cambria"/>
                <a:cs typeface="Cambria"/>
              </a:rPr>
              <a:t> </a:t>
            </a:r>
            <a:r>
              <a:rPr lang="en-US" dirty="0">
                <a:latin typeface="Cambria"/>
                <a:cs typeface="Cambria"/>
              </a:rPr>
              <a:t>is</a:t>
            </a:r>
            <a:r>
              <a:rPr lang="en-US" spc="17" dirty="0">
                <a:latin typeface="Cambria"/>
                <a:cs typeface="Cambria"/>
              </a:rPr>
              <a:t> </a:t>
            </a:r>
            <a:r>
              <a:rPr lang="en-US" dirty="0">
                <a:latin typeface="Cambria"/>
                <a:cs typeface="Cambria"/>
              </a:rPr>
              <a:t>based</a:t>
            </a:r>
            <a:r>
              <a:rPr lang="en-US" spc="5" dirty="0">
                <a:latin typeface="Cambria"/>
                <a:cs typeface="Cambria"/>
              </a:rPr>
              <a:t> </a:t>
            </a:r>
            <a:r>
              <a:rPr lang="en-US" dirty="0">
                <a:latin typeface="Cambria"/>
                <a:cs typeface="Cambria"/>
              </a:rPr>
              <a:t>on</a:t>
            </a:r>
            <a:r>
              <a:rPr lang="en-US" spc="23" dirty="0">
                <a:latin typeface="Cambria"/>
                <a:cs typeface="Cambria"/>
              </a:rPr>
              <a:t> </a:t>
            </a:r>
            <a:r>
              <a:rPr lang="en-US" spc="-5" dirty="0">
                <a:latin typeface="Cambria"/>
                <a:cs typeface="Cambria"/>
              </a:rPr>
              <a:t>the</a:t>
            </a:r>
            <a:r>
              <a:rPr lang="en-US" spc="11" dirty="0">
                <a:latin typeface="Cambria"/>
                <a:cs typeface="Cambria"/>
              </a:rPr>
              <a:t> </a:t>
            </a:r>
            <a:r>
              <a:rPr lang="en-US" spc="-5" dirty="0">
                <a:latin typeface="Cambria"/>
                <a:cs typeface="Cambria"/>
              </a:rPr>
              <a:t>Emerging</a:t>
            </a:r>
            <a:r>
              <a:rPr lang="en-US" spc="28" dirty="0">
                <a:latin typeface="Cambria"/>
                <a:cs typeface="Cambria"/>
              </a:rPr>
              <a:t> </a:t>
            </a:r>
            <a:r>
              <a:rPr lang="en-US" spc="-5" dirty="0">
                <a:latin typeface="Cambria"/>
                <a:cs typeface="Cambria"/>
              </a:rPr>
              <a:t>Markets</a:t>
            </a:r>
            <a:r>
              <a:rPr lang="en-US" spc="17" dirty="0">
                <a:latin typeface="Cambria"/>
                <a:cs typeface="Cambria"/>
              </a:rPr>
              <a:t> </a:t>
            </a:r>
            <a:r>
              <a:rPr lang="en-US" spc="-5" dirty="0">
                <a:latin typeface="Cambria"/>
                <a:cs typeface="Cambria"/>
              </a:rPr>
              <a:t>Debt</a:t>
            </a:r>
            <a:r>
              <a:rPr lang="en-US" spc="28" dirty="0">
                <a:latin typeface="Cambria"/>
                <a:cs typeface="Cambria"/>
              </a:rPr>
              <a:t> </a:t>
            </a:r>
            <a:r>
              <a:rPr lang="en-US" spc="-5" dirty="0">
                <a:latin typeface="Cambria"/>
                <a:cs typeface="Cambria"/>
              </a:rPr>
              <a:t>Hard</a:t>
            </a:r>
            <a:r>
              <a:rPr lang="en-US" spc="11" dirty="0">
                <a:latin typeface="Cambria"/>
                <a:cs typeface="Cambria"/>
              </a:rPr>
              <a:t> </a:t>
            </a:r>
            <a:r>
              <a:rPr lang="en-US" spc="-5" dirty="0">
                <a:latin typeface="Cambria"/>
                <a:cs typeface="Cambria"/>
              </a:rPr>
              <a:t>Currency</a:t>
            </a:r>
            <a:r>
              <a:rPr lang="en-US" spc="28" dirty="0">
                <a:latin typeface="Cambria"/>
                <a:cs typeface="Cambria"/>
              </a:rPr>
              <a:t> </a:t>
            </a:r>
            <a:r>
              <a:rPr lang="en-US" spc="-5" dirty="0">
                <a:latin typeface="Cambria"/>
                <a:cs typeface="Cambria"/>
              </a:rPr>
              <a:t>strategy’s</a:t>
            </a:r>
            <a:r>
              <a:rPr lang="en-US" spc="11" dirty="0">
                <a:latin typeface="Cambria"/>
                <a:cs typeface="Cambria"/>
              </a:rPr>
              <a:t> </a:t>
            </a:r>
            <a:r>
              <a:rPr lang="en-US" spc="-5" dirty="0">
                <a:latin typeface="Cambria"/>
                <a:cs typeface="Cambria"/>
              </a:rPr>
              <a:t>representative</a:t>
            </a:r>
            <a:r>
              <a:rPr lang="en-US" spc="34" dirty="0">
                <a:latin typeface="Cambria"/>
                <a:cs typeface="Cambria"/>
              </a:rPr>
              <a:t> </a:t>
            </a:r>
            <a:r>
              <a:rPr lang="en-US" spc="-5" dirty="0">
                <a:latin typeface="Cambria"/>
                <a:cs typeface="Cambria"/>
              </a:rPr>
              <a:t>portfolio.</a:t>
            </a:r>
            <a:r>
              <a:rPr lang="en-US" spc="11" dirty="0">
                <a:latin typeface="Cambria"/>
                <a:cs typeface="Cambria"/>
              </a:rPr>
              <a:t> </a:t>
            </a:r>
            <a:r>
              <a:rPr lang="en-US" spc="-5" dirty="0">
                <a:latin typeface="Cambria"/>
                <a:cs typeface="Cambria"/>
              </a:rPr>
              <a:t>Holdings</a:t>
            </a:r>
            <a:r>
              <a:rPr lang="en-US" spc="28" dirty="0">
                <a:latin typeface="Cambria"/>
                <a:cs typeface="Cambria"/>
              </a:rPr>
              <a:t> </a:t>
            </a:r>
            <a:r>
              <a:rPr lang="en-US" spc="-5" dirty="0">
                <a:latin typeface="Cambria"/>
                <a:cs typeface="Cambria"/>
              </a:rPr>
              <a:t>are</a:t>
            </a:r>
            <a:r>
              <a:rPr lang="en-US" spc="17" dirty="0">
                <a:latin typeface="Cambria"/>
                <a:cs typeface="Cambria"/>
              </a:rPr>
              <a:t> </a:t>
            </a:r>
            <a:r>
              <a:rPr lang="en-US" spc="-5" dirty="0">
                <a:latin typeface="Cambria"/>
                <a:cs typeface="Cambria"/>
              </a:rPr>
              <a:t>subject</a:t>
            </a:r>
            <a:r>
              <a:rPr lang="en-US" spc="28" dirty="0">
                <a:latin typeface="Cambria"/>
                <a:cs typeface="Cambria"/>
              </a:rPr>
              <a:t> </a:t>
            </a:r>
            <a:r>
              <a:rPr lang="en-US" spc="-5" dirty="0">
                <a:latin typeface="Cambria"/>
                <a:cs typeface="Cambria"/>
              </a:rPr>
              <a:t>to</a:t>
            </a:r>
            <a:r>
              <a:rPr lang="en-US" spc="23" dirty="0">
                <a:latin typeface="Cambria"/>
                <a:cs typeface="Cambria"/>
              </a:rPr>
              <a:t> </a:t>
            </a:r>
            <a:r>
              <a:rPr lang="en-US" spc="-5" dirty="0">
                <a:latin typeface="Cambria"/>
                <a:cs typeface="Cambria"/>
              </a:rPr>
              <a:t>change</a:t>
            </a:r>
            <a:r>
              <a:rPr lang="en-US" spc="34" dirty="0">
                <a:latin typeface="Cambria"/>
                <a:cs typeface="Cambria"/>
              </a:rPr>
              <a:t> </a:t>
            </a:r>
            <a:r>
              <a:rPr lang="en-US" spc="-5" dirty="0">
                <a:latin typeface="Cambria"/>
                <a:cs typeface="Cambria"/>
              </a:rPr>
              <a:t>without</a:t>
            </a:r>
            <a:r>
              <a:rPr lang="en-US" spc="28" dirty="0">
                <a:latin typeface="Cambria"/>
                <a:cs typeface="Cambria"/>
              </a:rPr>
              <a:t> </a:t>
            </a:r>
            <a:r>
              <a:rPr lang="en-US" spc="-5" dirty="0">
                <a:latin typeface="Cambria"/>
                <a:cs typeface="Cambria"/>
              </a:rPr>
              <a:t>notice.</a:t>
            </a:r>
            <a:r>
              <a:rPr lang="en-US" spc="17" dirty="0">
                <a:latin typeface="Cambria"/>
                <a:cs typeface="Cambria"/>
              </a:rPr>
              <a:t> </a:t>
            </a:r>
            <a:r>
              <a:rPr lang="en-US" spc="-5" dirty="0">
                <a:latin typeface="Cambria"/>
                <a:cs typeface="Cambria"/>
              </a:rPr>
              <a:t>Beta</a:t>
            </a:r>
            <a:r>
              <a:rPr lang="en-US" spc="34" dirty="0">
                <a:latin typeface="Cambria"/>
                <a:cs typeface="Cambria"/>
              </a:rPr>
              <a:t> </a:t>
            </a:r>
            <a:r>
              <a:rPr lang="en-US" spc="-5" dirty="0">
                <a:latin typeface="Cambria"/>
                <a:cs typeface="Cambria"/>
              </a:rPr>
              <a:t>segments</a:t>
            </a:r>
            <a:r>
              <a:rPr lang="en-US" spc="11" dirty="0">
                <a:latin typeface="Cambria"/>
                <a:cs typeface="Cambria"/>
              </a:rPr>
              <a:t> </a:t>
            </a:r>
            <a:r>
              <a:rPr lang="en-US" spc="-5" dirty="0">
                <a:latin typeface="Cambria"/>
                <a:cs typeface="Cambria"/>
              </a:rPr>
              <a:t>are</a:t>
            </a:r>
            <a:r>
              <a:rPr lang="en-US" spc="17" dirty="0">
                <a:latin typeface="Cambria"/>
                <a:cs typeface="Cambria"/>
              </a:rPr>
              <a:t> </a:t>
            </a:r>
            <a:r>
              <a:rPr lang="en-US" dirty="0">
                <a:latin typeface="Cambria"/>
                <a:cs typeface="Cambria"/>
              </a:rPr>
              <a:t>based</a:t>
            </a:r>
            <a:r>
              <a:rPr lang="en-US" spc="28" dirty="0">
                <a:latin typeface="Cambria"/>
                <a:cs typeface="Cambria"/>
              </a:rPr>
              <a:t> </a:t>
            </a:r>
            <a:r>
              <a:rPr lang="en-US" dirty="0">
                <a:latin typeface="Cambria"/>
                <a:cs typeface="Cambria"/>
              </a:rPr>
              <a:t>on </a:t>
            </a:r>
            <a:r>
              <a:rPr lang="en-US" spc="5" dirty="0">
                <a:latin typeface="Cambria"/>
                <a:cs typeface="Cambria"/>
              </a:rPr>
              <a:t> </a:t>
            </a:r>
            <a:r>
              <a:rPr lang="en-US" dirty="0">
                <a:latin typeface="Cambria"/>
                <a:cs typeface="Cambria"/>
              </a:rPr>
              <a:t>the</a:t>
            </a:r>
            <a:r>
              <a:rPr lang="en-US" spc="-23" dirty="0">
                <a:latin typeface="Cambria"/>
                <a:cs typeface="Cambria"/>
              </a:rPr>
              <a:t> </a:t>
            </a:r>
            <a:r>
              <a:rPr lang="en-US" dirty="0">
                <a:latin typeface="Cambria"/>
                <a:cs typeface="Cambria"/>
              </a:rPr>
              <a:t>team's</a:t>
            </a:r>
            <a:r>
              <a:rPr lang="en-US" spc="-34" dirty="0">
                <a:latin typeface="Cambria"/>
                <a:cs typeface="Cambria"/>
              </a:rPr>
              <a:t> </a:t>
            </a:r>
            <a:r>
              <a:rPr lang="en-US" dirty="0">
                <a:latin typeface="Cambria"/>
                <a:cs typeface="Cambria"/>
              </a:rPr>
              <a:t>quantitative</a:t>
            </a:r>
            <a:r>
              <a:rPr lang="en-US" spc="-39" dirty="0">
                <a:latin typeface="Cambria"/>
                <a:cs typeface="Cambria"/>
              </a:rPr>
              <a:t> </a:t>
            </a:r>
            <a:r>
              <a:rPr lang="en-US" dirty="0">
                <a:latin typeface="Cambria"/>
                <a:cs typeface="Cambria"/>
              </a:rPr>
              <a:t>and qualitative</a:t>
            </a:r>
            <a:r>
              <a:rPr lang="en-US" spc="-56" dirty="0">
                <a:latin typeface="Cambria"/>
                <a:cs typeface="Cambria"/>
              </a:rPr>
              <a:t> </a:t>
            </a:r>
            <a:r>
              <a:rPr lang="en-US" dirty="0">
                <a:latin typeface="Cambria"/>
                <a:cs typeface="Cambria"/>
              </a:rPr>
              <a:t>analysis.</a:t>
            </a:r>
            <a:r>
              <a:rPr lang="en-US" spc="-23" dirty="0">
                <a:latin typeface="Cambria"/>
                <a:cs typeface="Cambria"/>
              </a:rPr>
              <a:t> </a:t>
            </a:r>
            <a:r>
              <a:rPr lang="en-US" dirty="0">
                <a:latin typeface="Cambria"/>
                <a:cs typeface="Cambria"/>
              </a:rPr>
              <a:t>Beta</a:t>
            </a:r>
            <a:r>
              <a:rPr lang="en-US" spc="-34" dirty="0">
                <a:latin typeface="Cambria"/>
                <a:cs typeface="Cambria"/>
              </a:rPr>
              <a:t> </a:t>
            </a:r>
            <a:r>
              <a:rPr lang="en-US" dirty="0">
                <a:latin typeface="Cambria"/>
                <a:cs typeface="Cambria"/>
              </a:rPr>
              <a:t>segments are</a:t>
            </a:r>
            <a:r>
              <a:rPr lang="en-US" spc="-34" dirty="0">
                <a:latin typeface="Cambria"/>
                <a:cs typeface="Cambria"/>
              </a:rPr>
              <a:t> </a:t>
            </a:r>
            <a:r>
              <a:rPr lang="en-US" dirty="0">
                <a:latin typeface="Cambria"/>
                <a:cs typeface="Cambria"/>
              </a:rPr>
              <a:t>provided</a:t>
            </a:r>
            <a:r>
              <a:rPr lang="en-US" spc="-23" dirty="0">
                <a:latin typeface="Cambria"/>
                <a:cs typeface="Cambria"/>
              </a:rPr>
              <a:t> </a:t>
            </a:r>
            <a:r>
              <a:rPr lang="en-US" dirty="0">
                <a:latin typeface="Cambria"/>
                <a:cs typeface="Cambria"/>
              </a:rPr>
              <a:t>for</a:t>
            </a:r>
            <a:r>
              <a:rPr lang="en-US" spc="-23" dirty="0">
                <a:latin typeface="Cambria"/>
                <a:cs typeface="Cambria"/>
              </a:rPr>
              <a:t> </a:t>
            </a:r>
            <a:r>
              <a:rPr lang="en-US" spc="-5" dirty="0">
                <a:latin typeface="Cambria"/>
                <a:cs typeface="Cambria"/>
              </a:rPr>
              <a:t>illustrative</a:t>
            </a:r>
            <a:r>
              <a:rPr lang="en-US" spc="-39" dirty="0">
                <a:latin typeface="Cambria"/>
                <a:cs typeface="Cambria"/>
              </a:rPr>
              <a:t> </a:t>
            </a:r>
            <a:r>
              <a:rPr lang="en-US" dirty="0">
                <a:latin typeface="Cambria"/>
                <a:cs typeface="Cambria"/>
              </a:rPr>
              <a:t>purposes</a:t>
            </a:r>
            <a:r>
              <a:rPr lang="en-US" spc="-23" dirty="0">
                <a:latin typeface="Cambria"/>
                <a:cs typeface="Cambria"/>
              </a:rPr>
              <a:t> </a:t>
            </a:r>
            <a:r>
              <a:rPr lang="en-US" dirty="0">
                <a:latin typeface="Cambria"/>
                <a:cs typeface="Cambria"/>
              </a:rPr>
              <a:t>only</a:t>
            </a:r>
            <a:r>
              <a:rPr lang="en-US" spc="-5" dirty="0">
                <a:latin typeface="Cambria"/>
                <a:cs typeface="Cambria"/>
              </a:rPr>
              <a:t> </a:t>
            </a:r>
            <a:r>
              <a:rPr lang="en-US" dirty="0">
                <a:latin typeface="Cambria"/>
                <a:cs typeface="Cambria"/>
              </a:rPr>
              <a:t>and</a:t>
            </a:r>
            <a:r>
              <a:rPr lang="en-US" spc="5" dirty="0">
                <a:latin typeface="Cambria"/>
                <a:cs typeface="Cambria"/>
              </a:rPr>
              <a:t> </a:t>
            </a:r>
            <a:r>
              <a:rPr lang="en-US" dirty="0">
                <a:latin typeface="Cambria"/>
                <a:cs typeface="Cambria"/>
              </a:rPr>
              <a:t>are</a:t>
            </a:r>
            <a:r>
              <a:rPr lang="en-US" spc="-34" dirty="0">
                <a:latin typeface="Cambria"/>
                <a:cs typeface="Cambria"/>
              </a:rPr>
              <a:t> </a:t>
            </a:r>
            <a:r>
              <a:rPr lang="en-US" dirty="0">
                <a:latin typeface="Cambria"/>
                <a:cs typeface="Cambria"/>
              </a:rPr>
              <a:t>not intended as investment</a:t>
            </a:r>
            <a:r>
              <a:rPr lang="en-US" spc="-23" dirty="0">
                <a:latin typeface="Cambria"/>
                <a:cs typeface="Cambria"/>
              </a:rPr>
              <a:t> </a:t>
            </a:r>
            <a:r>
              <a:rPr lang="en-US" dirty="0">
                <a:latin typeface="Cambria"/>
                <a:cs typeface="Cambria"/>
              </a:rPr>
              <a:t>advice</a:t>
            </a:r>
            <a:r>
              <a:rPr lang="en-US" spc="-39" dirty="0">
                <a:latin typeface="Cambria"/>
                <a:cs typeface="Cambria"/>
              </a:rPr>
              <a:t> </a:t>
            </a:r>
            <a:r>
              <a:rPr lang="en-US" dirty="0">
                <a:latin typeface="Cambria"/>
                <a:cs typeface="Cambria"/>
              </a:rPr>
              <a:t>or</a:t>
            </a:r>
            <a:r>
              <a:rPr lang="en-US" spc="-5" dirty="0">
                <a:latin typeface="Cambria"/>
                <a:cs typeface="Cambria"/>
              </a:rPr>
              <a:t> </a:t>
            </a:r>
            <a:r>
              <a:rPr lang="en-US" dirty="0">
                <a:latin typeface="Cambria"/>
                <a:cs typeface="Cambria"/>
              </a:rPr>
              <a:t>as projections</a:t>
            </a:r>
            <a:r>
              <a:rPr lang="en-US" spc="-34" dirty="0">
                <a:latin typeface="Cambria"/>
                <a:cs typeface="Cambria"/>
              </a:rPr>
              <a:t> </a:t>
            </a:r>
            <a:r>
              <a:rPr lang="en-US" dirty="0">
                <a:latin typeface="Cambria"/>
                <a:cs typeface="Cambria"/>
              </a:rPr>
              <a:t>of</a:t>
            </a:r>
            <a:r>
              <a:rPr lang="en-US" spc="-11" dirty="0">
                <a:latin typeface="Cambria"/>
                <a:cs typeface="Cambria"/>
              </a:rPr>
              <a:t> </a:t>
            </a:r>
            <a:r>
              <a:rPr lang="en-US" dirty="0">
                <a:latin typeface="Cambria"/>
                <a:cs typeface="Cambria"/>
              </a:rPr>
              <a:t>future</a:t>
            </a:r>
            <a:r>
              <a:rPr lang="en-US" spc="-45" dirty="0">
                <a:latin typeface="Cambria"/>
                <a:cs typeface="Cambria"/>
              </a:rPr>
              <a:t> </a:t>
            </a:r>
            <a:r>
              <a:rPr lang="en-US" dirty="0">
                <a:latin typeface="Cambria"/>
                <a:cs typeface="Cambria"/>
              </a:rPr>
              <a:t>returns.</a:t>
            </a:r>
            <a:endParaRPr lang="en-US" dirty="0"/>
          </a:p>
        </p:txBody>
      </p:sp>
      <p:sp>
        <p:nvSpPr>
          <p:cNvPr id="6" name="object 6"/>
          <p:cNvSpPr txBox="1"/>
          <p:nvPr/>
        </p:nvSpPr>
        <p:spPr>
          <a:xfrm>
            <a:off x="801532" y="1614685"/>
            <a:ext cx="5323194" cy="291423"/>
          </a:xfrm>
          <a:prstGeom prst="rect">
            <a:avLst/>
          </a:prstGeom>
        </p:spPr>
        <p:txBody>
          <a:bodyPr vert="horz" wrap="square" lIns="0" tIns="14285" rIns="0" bIns="0" rtlCol="0">
            <a:spAutoFit/>
          </a:bodyPr>
          <a:lstStyle/>
          <a:p>
            <a:pPr marL="14285">
              <a:spcBef>
                <a:spcPts val="113"/>
              </a:spcBef>
            </a:pPr>
            <a:r>
              <a:rPr sz="1800" dirty="0">
                <a:solidFill>
                  <a:srgbClr val="0079C9"/>
                </a:solidFill>
                <a:latin typeface="Cambria"/>
                <a:cs typeface="Cambria"/>
              </a:rPr>
              <a:t>Select</a:t>
            </a:r>
            <a:r>
              <a:rPr sz="1800" spc="-23" dirty="0">
                <a:solidFill>
                  <a:srgbClr val="0079C9"/>
                </a:solidFill>
                <a:latin typeface="Cambria"/>
                <a:cs typeface="Cambria"/>
              </a:rPr>
              <a:t> </a:t>
            </a:r>
            <a:r>
              <a:rPr sz="1800" dirty="0">
                <a:solidFill>
                  <a:srgbClr val="0079C9"/>
                </a:solidFill>
                <a:latin typeface="Cambria"/>
                <a:cs typeface="Cambria"/>
              </a:rPr>
              <a:t>Overweights</a:t>
            </a:r>
            <a:r>
              <a:rPr sz="1800" spc="-50" dirty="0">
                <a:solidFill>
                  <a:srgbClr val="0079C9"/>
                </a:solidFill>
                <a:latin typeface="Cambria"/>
                <a:cs typeface="Cambria"/>
              </a:rPr>
              <a:t> </a:t>
            </a:r>
            <a:r>
              <a:rPr sz="1800" dirty="0">
                <a:solidFill>
                  <a:srgbClr val="0079C9"/>
                </a:solidFill>
                <a:latin typeface="Cambria"/>
                <a:cs typeface="Cambria"/>
              </a:rPr>
              <a:t>&amp;</a:t>
            </a:r>
            <a:r>
              <a:rPr sz="1800" spc="-11" dirty="0">
                <a:solidFill>
                  <a:srgbClr val="0079C9"/>
                </a:solidFill>
                <a:latin typeface="Cambria"/>
                <a:cs typeface="Cambria"/>
              </a:rPr>
              <a:t> </a:t>
            </a:r>
            <a:r>
              <a:rPr sz="1800" dirty="0">
                <a:solidFill>
                  <a:srgbClr val="0079C9"/>
                </a:solidFill>
                <a:latin typeface="Cambria"/>
                <a:cs typeface="Cambria"/>
              </a:rPr>
              <a:t>Underweights</a:t>
            </a:r>
            <a:r>
              <a:rPr sz="1800" spc="-23" dirty="0">
                <a:solidFill>
                  <a:srgbClr val="0079C9"/>
                </a:solidFill>
                <a:latin typeface="Cambria"/>
                <a:cs typeface="Cambria"/>
              </a:rPr>
              <a:t> </a:t>
            </a:r>
            <a:r>
              <a:rPr sz="1800" dirty="0">
                <a:solidFill>
                  <a:srgbClr val="0079C9"/>
                </a:solidFill>
                <a:latin typeface="Cambria"/>
                <a:cs typeface="Cambria"/>
              </a:rPr>
              <a:t>By</a:t>
            </a:r>
            <a:r>
              <a:rPr sz="1800" spc="-34" dirty="0">
                <a:solidFill>
                  <a:srgbClr val="0079C9"/>
                </a:solidFill>
                <a:latin typeface="Cambria"/>
                <a:cs typeface="Cambria"/>
              </a:rPr>
              <a:t> </a:t>
            </a:r>
            <a:r>
              <a:rPr sz="1800" dirty="0">
                <a:solidFill>
                  <a:srgbClr val="0079C9"/>
                </a:solidFill>
                <a:latin typeface="Cambria"/>
                <a:cs typeface="Cambria"/>
              </a:rPr>
              <a:t>Beta</a:t>
            </a:r>
            <a:r>
              <a:rPr sz="1800" spc="-23" dirty="0">
                <a:solidFill>
                  <a:srgbClr val="0079C9"/>
                </a:solidFill>
                <a:latin typeface="Cambria"/>
                <a:cs typeface="Cambria"/>
              </a:rPr>
              <a:t> </a:t>
            </a:r>
            <a:r>
              <a:rPr sz="1800" dirty="0">
                <a:solidFill>
                  <a:srgbClr val="0079C9"/>
                </a:solidFill>
                <a:latin typeface="Cambria"/>
                <a:cs typeface="Cambria"/>
              </a:rPr>
              <a:t>Bucket</a:t>
            </a:r>
            <a:endParaRPr sz="1800" dirty="0">
              <a:latin typeface="Cambria"/>
              <a:cs typeface="Cambria"/>
            </a:endParaRPr>
          </a:p>
        </p:txBody>
      </p:sp>
      <p:grpSp>
        <p:nvGrpSpPr>
          <p:cNvPr id="2" name="Group 1">
            <a:extLst>
              <a:ext uri="{FF2B5EF4-FFF2-40B4-BE49-F238E27FC236}">
                <a16:creationId xmlns:a16="http://schemas.microsoft.com/office/drawing/2014/main" id="{B12D02A0-8288-6102-2FCC-DB5A5399DE50}"/>
              </a:ext>
            </a:extLst>
          </p:cNvPr>
          <p:cNvGrpSpPr/>
          <p:nvPr/>
        </p:nvGrpSpPr>
        <p:grpSpPr>
          <a:xfrm>
            <a:off x="10532157" y="9305058"/>
            <a:ext cx="2767861" cy="186828"/>
            <a:chOff x="10557557" y="8250958"/>
            <a:chExt cx="2767861" cy="186828"/>
          </a:xfrm>
        </p:grpSpPr>
        <p:sp>
          <p:nvSpPr>
            <p:cNvPr id="7" name="object 7"/>
            <p:cNvSpPr txBox="1"/>
            <p:nvPr/>
          </p:nvSpPr>
          <p:spPr>
            <a:xfrm>
              <a:off x="10557557" y="8319114"/>
              <a:ext cx="607425" cy="118299"/>
            </a:xfrm>
            <a:prstGeom prst="rect">
              <a:avLst/>
            </a:prstGeom>
          </p:spPr>
          <p:txBody>
            <a:bodyPr vert="horz" wrap="square" lIns="0" tIns="14285" rIns="0" bIns="0" rtlCol="0">
              <a:spAutoFit/>
            </a:bodyPr>
            <a:lstStyle/>
            <a:p>
              <a:pPr marL="14285">
                <a:spcBef>
                  <a:spcPts val="113"/>
                </a:spcBef>
              </a:pPr>
              <a:r>
                <a:rPr sz="675" spc="-5" dirty="0">
                  <a:latin typeface="Cambria"/>
                  <a:cs typeface="Cambria"/>
                </a:rPr>
                <a:t>001AD6FE</a:t>
              </a:r>
              <a:endParaRPr sz="675" dirty="0">
                <a:latin typeface="Cambria"/>
                <a:cs typeface="Cambria"/>
              </a:endParaRPr>
            </a:p>
          </p:txBody>
        </p:sp>
        <p:sp>
          <p:nvSpPr>
            <p:cNvPr id="8" name="object 8"/>
            <p:cNvSpPr txBox="1"/>
            <p:nvPr/>
          </p:nvSpPr>
          <p:spPr>
            <a:xfrm>
              <a:off x="13139000" y="8250958"/>
              <a:ext cx="186418" cy="186828"/>
            </a:xfrm>
            <a:prstGeom prst="rect">
              <a:avLst/>
            </a:prstGeom>
          </p:spPr>
          <p:txBody>
            <a:bodyPr vert="horz" wrap="square" lIns="0" tIns="13571" rIns="0" bIns="0" rtlCol="0">
              <a:spAutoFit/>
            </a:bodyPr>
            <a:lstStyle/>
            <a:p>
              <a:pPr marL="14285">
                <a:spcBef>
                  <a:spcPts val="107"/>
                </a:spcBef>
              </a:pPr>
              <a:r>
                <a:rPr sz="1125" spc="-5" dirty="0">
                  <a:latin typeface="Cambria"/>
                  <a:cs typeface="Cambria"/>
                </a:rPr>
                <a:t>20</a:t>
              </a:r>
              <a:endParaRPr sz="1125" dirty="0">
                <a:latin typeface="Cambria"/>
                <a:cs typeface="Cambria"/>
              </a:endParaRPr>
            </a:p>
          </p:txBody>
        </p:sp>
      </p:grpSp>
      <p:graphicFrame>
        <p:nvGraphicFramePr>
          <p:cNvPr id="13" name="Table 12">
            <a:extLst>
              <a:ext uri="{FF2B5EF4-FFF2-40B4-BE49-F238E27FC236}">
                <a16:creationId xmlns:a16="http://schemas.microsoft.com/office/drawing/2014/main" id="{27A7A8E7-A3D7-4FF0-977A-CD52F1DC60BA}"/>
              </a:ext>
            </a:extLst>
          </p:cNvPr>
          <p:cNvGraphicFramePr>
            <a:graphicFrameLocks noGrp="1"/>
          </p:cNvGraphicFramePr>
          <p:nvPr>
            <p:custDataLst>
              <p:tags r:id="rId1"/>
            </p:custDataLst>
            <p:extLst>
              <p:ext uri="{D42A27DB-BD31-4B8C-83A1-F6EECF244321}">
                <p14:modId xmlns:p14="http://schemas.microsoft.com/office/powerpoint/2010/main" val="561660494"/>
              </p:ext>
            </p:extLst>
          </p:nvPr>
        </p:nvGraphicFramePr>
        <p:xfrm>
          <a:off x="801532" y="2111274"/>
          <a:ext cx="9627056" cy="4240359"/>
        </p:xfrm>
        <a:graphic>
          <a:graphicData uri="http://schemas.openxmlformats.org/drawingml/2006/table">
            <a:tbl>
              <a:tblPr firstRow="1" firstCol="1" bandRow="1"/>
              <a:tblGrid>
                <a:gridCol w="2792407">
                  <a:extLst>
                    <a:ext uri="{9D8B030D-6E8A-4147-A177-3AD203B41FA5}">
                      <a16:colId xmlns:a16="http://schemas.microsoft.com/office/drawing/2014/main" val="743001633"/>
                    </a:ext>
                  </a:extLst>
                </a:gridCol>
                <a:gridCol w="3437226">
                  <a:extLst>
                    <a:ext uri="{9D8B030D-6E8A-4147-A177-3AD203B41FA5}">
                      <a16:colId xmlns:a16="http://schemas.microsoft.com/office/drawing/2014/main" val="2560219"/>
                    </a:ext>
                  </a:extLst>
                </a:gridCol>
                <a:gridCol w="3397423">
                  <a:extLst>
                    <a:ext uri="{9D8B030D-6E8A-4147-A177-3AD203B41FA5}">
                      <a16:colId xmlns:a16="http://schemas.microsoft.com/office/drawing/2014/main" val="675456727"/>
                    </a:ext>
                  </a:extLst>
                </a:gridCol>
              </a:tblGrid>
              <a:tr h="682770">
                <a:tc>
                  <a:txBody>
                    <a:bodyPr/>
                    <a:lstStyle>
                      <a:lvl1pPr marL="0">
                        <a:defRPr>
                          <a:solidFill>
                            <a:schemeClr val="tx1"/>
                          </a:solidFill>
                          <a:latin typeface="Cambria"/>
                        </a:defRPr>
                      </a:lvl1pPr>
                      <a:lvl2pPr marL="685709">
                        <a:defRPr>
                          <a:solidFill>
                            <a:schemeClr val="tx1"/>
                          </a:solidFill>
                          <a:latin typeface="Cambria"/>
                        </a:defRPr>
                      </a:lvl2pPr>
                      <a:lvl3pPr marL="1371417">
                        <a:defRPr>
                          <a:solidFill>
                            <a:schemeClr val="tx1"/>
                          </a:solidFill>
                          <a:latin typeface="Cambria"/>
                        </a:defRPr>
                      </a:lvl3pPr>
                      <a:lvl4pPr marL="2057126">
                        <a:defRPr>
                          <a:solidFill>
                            <a:schemeClr val="tx1"/>
                          </a:solidFill>
                          <a:latin typeface="Cambria"/>
                        </a:defRPr>
                      </a:lvl4pPr>
                      <a:lvl5pPr marL="2742834">
                        <a:defRPr>
                          <a:solidFill>
                            <a:schemeClr val="tx1"/>
                          </a:solidFill>
                          <a:latin typeface="Cambria"/>
                        </a:defRPr>
                      </a:lvl5pPr>
                      <a:lvl6pPr marL="3428543">
                        <a:defRPr>
                          <a:solidFill>
                            <a:schemeClr val="tx1"/>
                          </a:solidFill>
                          <a:latin typeface="Cambria"/>
                        </a:defRPr>
                      </a:lvl6pPr>
                      <a:lvl7pPr marL="4114251">
                        <a:defRPr>
                          <a:solidFill>
                            <a:schemeClr val="tx1"/>
                          </a:solidFill>
                          <a:latin typeface="Cambria"/>
                        </a:defRPr>
                      </a:lvl7pPr>
                      <a:lvl8pPr marL="4799960">
                        <a:defRPr>
                          <a:solidFill>
                            <a:schemeClr val="tx1"/>
                          </a:solidFill>
                          <a:latin typeface="Cambria"/>
                        </a:defRPr>
                      </a:lvl8pPr>
                      <a:lvl9pPr marL="5485668">
                        <a:defRPr>
                          <a:solidFill>
                            <a:schemeClr val="tx1"/>
                          </a:solidFill>
                          <a:latin typeface="Cambria"/>
                        </a:defRPr>
                      </a:lvl9pPr>
                    </a:lstStyle>
                    <a:p>
                      <a:pPr marL="0" marR="0">
                        <a:spcBef>
                          <a:spcPts val="0"/>
                        </a:spcBef>
                        <a:spcAft>
                          <a:spcPts val="0"/>
                        </a:spcAft>
                      </a:pPr>
                      <a:r>
                        <a:rPr lang="en-US" sz="1600" dirty="0">
                          <a:effectLst/>
                          <a:latin typeface="Cambria" panose="02040503050406030204" pitchFamily="18" charset="0"/>
                          <a:ea typeface="Cambria" panose="02040503050406030204" pitchFamily="18" charset="0"/>
                        </a:rPr>
                        <a:t> </a:t>
                      </a:r>
                    </a:p>
                  </a:txBody>
                  <a:tcPr marL="215611" marR="215611" marT="215611" marB="215611" anchor="b">
                    <a:lnL>
                      <a:noFill/>
                    </a:lnL>
                    <a:lnR w="38100" cap="flat" cmpd="sng" algn="ctr">
                      <a:solidFill>
                        <a:sysClr val="window" lastClr="FFFFFF"/>
                      </a:solidFill>
                      <a:prstDash val="solid"/>
                      <a:round/>
                      <a:headEnd type="none" w="med" len="med"/>
                      <a:tailEnd type="none" w="med" len="med"/>
                    </a:lnR>
                    <a:lnT>
                      <a:noFill/>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Cambria"/>
                        </a:defRPr>
                      </a:lvl1pPr>
                      <a:lvl2pPr marL="685709">
                        <a:defRPr>
                          <a:solidFill>
                            <a:schemeClr val="tx1"/>
                          </a:solidFill>
                          <a:latin typeface="Cambria"/>
                        </a:defRPr>
                      </a:lvl2pPr>
                      <a:lvl3pPr marL="1371417">
                        <a:defRPr>
                          <a:solidFill>
                            <a:schemeClr val="tx1"/>
                          </a:solidFill>
                          <a:latin typeface="Cambria"/>
                        </a:defRPr>
                      </a:lvl3pPr>
                      <a:lvl4pPr marL="2057126">
                        <a:defRPr>
                          <a:solidFill>
                            <a:schemeClr val="tx1"/>
                          </a:solidFill>
                          <a:latin typeface="Cambria"/>
                        </a:defRPr>
                      </a:lvl4pPr>
                      <a:lvl5pPr marL="2742834">
                        <a:defRPr>
                          <a:solidFill>
                            <a:schemeClr val="tx1"/>
                          </a:solidFill>
                          <a:latin typeface="Cambria"/>
                        </a:defRPr>
                      </a:lvl5pPr>
                      <a:lvl6pPr marL="3428543">
                        <a:defRPr>
                          <a:solidFill>
                            <a:schemeClr val="tx1"/>
                          </a:solidFill>
                          <a:latin typeface="Cambria"/>
                        </a:defRPr>
                      </a:lvl6pPr>
                      <a:lvl7pPr marL="4114251">
                        <a:defRPr>
                          <a:solidFill>
                            <a:schemeClr val="tx1"/>
                          </a:solidFill>
                          <a:latin typeface="Cambria"/>
                        </a:defRPr>
                      </a:lvl7pPr>
                      <a:lvl8pPr marL="4799960">
                        <a:defRPr>
                          <a:solidFill>
                            <a:schemeClr val="tx1"/>
                          </a:solidFill>
                          <a:latin typeface="Cambria"/>
                        </a:defRPr>
                      </a:lvl8pPr>
                      <a:lvl9pPr marL="5485668">
                        <a:defRPr>
                          <a:solidFill>
                            <a:schemeClr val="tx1"/>
                          </a:solidFill>
                          <a:latin typeface="Cambria"/>
                        </a:defRPr>
                      </a:lvl9pPr>
                    </a:lstStyle>
                    <a:p>
                      <a:pPr marL="0" marR="0" algn="ctr">
                        <a:spcBef>
                          <a:spcPts val="0"/>
                        </a:spcBef>
                        <a:spcAft>
                          <a:spcPts val="0"/>
                        </a:spcAft>
                      </a:pPr>
                      <a:r>
                        <a:rPr lang="en-US" sz="1600" b="0" dirty="0">
                          <a:solidFill>
                            <a:schemeClr val="accent1"/>
                          </a:solidFill>
                          <a:effectLst/>
                          <a:latin typeface="Cambria" panose="02040503050406030204" pitchFamily="18" charset="0"/>
                          <a:ea typeface="Cambria" panose="02040503050406030204" pitchFamily="18" charset="0"/>
                        </a:rPr>
                        <a:t>Overweight</a:t>
                      </a:r>
                    </a:p>
                  </a:txBody>
                  <a:tcPr marL="215611" marR="215611" marT="215611" marB="215611"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a:noFill/>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defRPr>
                          <a:solidFill>
                            <a:schemeClr val="tx1"/>
                          </a:solidFill>
                          <a:latin typeface="Cambria"/>
                        </a:defRPr>
                      </a:lvl1pPr>
                      <a:lvl2pPr marL="685709">
                        <a:defRPr>
                          <a:solidFill>
                            <a:schemeClr val="tx1"/>
                          </a:solidFill>
                          <a:latin typeface="Cambria"/>
                        </a:defRPr>
                      </a:lvl2pPr>
                      <a:lvl3pPr marL="1371417">
                        <a:defRPr>
                          <a:solidFill>
                            <a:schemeClr val="tx1"/>
                          </a:solidFill>
                          <a:latin typeface="Cambria"/>
                        </a:defRPr>
                      </a:lvl3pPr>
                      <a:lvl4pPr marL="2057126">
                        <a:defRPr>
                          <a:solidFill>
                            <a:schemeClr val="tx1"/>
                          </a:solidFill>
                          <a:latin typeface="Cambria"/>
                        </a:defRPr>
                      </a:lvl4pPr>
                      <a:lvl5pPr marL="2742834">
                        <a:defRPr>
                          <a:solidFill>
                            <a:schemeClr val="tx1"/>
                          </a:solidFill>
                          <a:latin typeface="Cambria"/>
                        </a:defRPr>
                      </a:lvl5pPr>
                      <a:lvl6pPr marL="3428543">
                        <a:defRPr>
                          <a:solidFill>
                            <a:schemeClr val="tx1"/>
                          </a:solidFill>
                          <a:latin typeface="Cambria"/>
                        </a:defRPr>
                      </a:lvl6pPr>
                      <a:lvl7pPr marL="4114251">
                        <a:defRPr>
                          <a:solidFill>
                            <a:schemeClr val="tx1"/>
                          </a:solidFill>
                          <a:latin typeface="Cambria"/>
                        </a:defRPr>
                      </a:lvl7pPr>
                      <a:lvl8pPr marL="4799960">
                        <a:defRPr>
                          <a:solidFill>
                            <a:schemeClr val="tx1"/>
                          </a:solidFill>
                          <a:latin typeface="Cambria"/>
                        </a:defRPr>
                      </a:lvl8pPr>
                      <a:lvl9pPr marL="5485668">
                        <a:defRPr>
                          <a:solidFill>
                            <a:schemeClr val="tx1"/>
                          </a:solidFill>
                          <a:latin typeface="Cambria"/>
                        </a:defRPr>
                      </a:lvl9pPr>
                    </a:lstStyle>
                    <a:p>
                      <a:pPr marL="0" marR="0" algn="ctr">
                        <a:spcBef>
                          <a:spcPts val="0"/>
                        </a:spcBef>
                        <a:spcAft>
                          <a:spcPts val="0"/>
                        </a:spcAft>
                      </a:pPr>
                      <a:r>
                        <a:rPr lang="en-US" sz="1600" b="0" dirty="0">
                          <a:solidFill>
                            <a:schemeClr val="accent1"/>
                          </a:solidFill>
                          <a:effectLst/>
                          <a:latin typeface="Cambria" panose="02040503050406030204" pitchFamily="18" charset="0"/>
                          <a:ea typeface="Cambria" panose="02040503050406030204" pitchFamily="18" charset="0"/>
                        </a:rPr>
                        <a:t>Underweight</a:t>
                      </a:r>
                    </a:p>
                  </a:txBody>
                  <a:tcPr marL="215611" marR="215611" marT="215611" marB="215611" anchor="ctr">
                    <a:lnL w="38100" cap="flat" cmpd="sng" algn="ctr">
                      <a:solidFill>
                        <a:sysClr val="window" lastClr="FFFFFF"/>
                      </a:solidFill>
                      <a:prstDash val="solid"/>
                      <a:round/>
                      <a:headEnd type="none" w="med" len="med"/>
                      <a:tailEnd type="none" w="med" len="med"/>
                    </a:lnL>
                    <a:lnR>
                      <a:noFill/>
                    </a:lnR>
                    <a:lnT>
                      <a:noFill/>
                    </a:lnT>
                    <a:lnB w="952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888416630"/>
                  </a:ext>
                </a:extLst>
              </a:tr>
              <a:tr h="1185863">
                <a:tc>
                  <a:txBody>
                    <a:bodyPr/>
                    <a:lstStyle>
                      <a:lvl1pPr marL="0">
                        <a:defRPr>
                          <a:solidFill>
                            <a:schemeClr val="tx1"/>
                          </a:solidFill>
                          <a:latin typeface="Cambria"/>
                        </a:defRPr>
                      </a:lvl1pPr>
                      <a:lvl2pPr marL="685709">
                        <a:defRPr>
                          <a:solidFill>
                            <a:schemeClr val="tx1"/>
                          </a:solidFill>
                          <a:latin typeface="Cambria"/>
                        </a:defRPr>
                      </a:lvl2pPr>
                      <a:lvl3pPr marL="1371417">
                        <a:defRPr>
                          <a:solidFill>
                            <a:schemeClr val="tx1"/>
                          </a:solidFill>
                          <a:latin typeface="Cambria"/>
                        </a:defRPr>
                      </a:lvl3pPr>
                      <a:lvl4pPr marL="2057126">
                        <a:defRPr>
                          <a:solidFill>
                            <a:schemeClr val="tx1"/>
                          </a:solidFill>
                          <a:latin typeface="Cambria"/>
                        </a:defRPr>
                      </a:lvl4pPr>
                      <a:lvl5pPr marL="2742834">
                        <a:defRPr>
                          <a:solidFill>
                            <a:schemeClr val="tx1"/>
                          </a:solidFill>
                          <a:latin typeface="Cambria"/>
                        </a:defRPr>
                      </a:lvl5pPr>
                      <a:lvl6pPr marL="3428543">
                        <a:defRPr>
                          <a:solidFill>
                            <a:schemeClr val="tx1"/>
                          </a:solidFill>
                          <a:latin typeface="Cambria"/>
                        </a:defRPr>
                      </a:lvl6pPr>
                      <a:lvl7pPr marL="4114251">
                        <a:defRPr>
                          <a:solidFill>
                            <a:schemeClr val="tx1"/>
                          </a:solidFill>
                          <a:latin typeface="Cambria"/>
                        </a:defRPr>
                      </a:lvl7pPr>
                      <a:lvl8pPr marL="4799960">
                        <a:defRPr>
                          <a:solidFill>
                            <a:schemeClr val="tx1"/>
                          </a:solidFill>
                          <a:latin typeface="Cambria"/>
                        </a:defRPr>
                      </a:lvl8pPr>
                      <a:lvl9pPr marL="5485668">
                        <a:defRPr>
                          <a:solidFill>
                            <a:schemeClr val="tx1"/>
                          </a:solidFill>
                          <a:latin typeface="Cambria"/>
                        </a:defRPr>
                      </a:lvl9pPr>
                    </a:lstStyle>
                    <a:p>
                      <a:pPr marL="0" marR="0">
                        <a:spcBef>
                          <a:spcPts val="0"/>
                        </a:spcBef>
                        <a:spcAft>
                          <a:spcPts val="0"/>
                        </a:spcAft>
                      </a:pPr>
                      <a:r>
                        <a:rPr lang="en-US" sz="1600" b="1" dirty="0">
                          <a:solidFill>
                            <a:schemeClr val="accent1"/>
                          </a:solidFill>
                          <a:effectLst/>
                          <a:latin typeface="Cambria" panose="02040503050406030204" pitchFamily="18" charset="0"/>
                          <a:ea typeface="Cambria" panose="02040503050406030204" pitchFamily="18" charset="0"/>
                        </a:rPr>
                        <a:t>High Beta</a:t>
                      </a:r>
                    </a:p>
                  </a:txBody>
                  <a:tcPr marL="215611" marR="215611" marT="215611" marB="215611" anchor="ctr">
                    <a:lnL>
                      <a:noFill/>
                    </a:lnL>
                    <a:lnR w="38100" cap="flat" cmpd="sng" algn="ctr">
                      <a:no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8FC"/>
                    </a:solidFill>
                  </a:tcPr>
                </a:tc>
                <a:tc>
                  <a:txBody>
                    <a:bodyPr/>
                    <a:lstStyle>
                      <a:lvl1pPr marL="0">
                        <a:defRPr>
                          <a:solidFill>
                            <a:schemeClr val="tx1"/>
                          </a:solidFill>
                          <a:latin typeface="Cambria"/>
                        </a:defRPr>
                      </a:lvl1pPr>
                      <a:lvl2pPr marL="685709">
                        <a:defRPr>
                          <a:solidFill>
                            <a:schemeClr val="tx1"/>
                          </a:solidFill>
                          <a:latin typeface="Cambria"/>
                        </a:defRPr>
                      </a:lvl2pPr>
                      <a:lvl3pPr marL="1371417">
                        <a:defRPr>
                          <a:solidFill>
                            <a:schemeClr val="tx1"/>
                          </a:solidFill>
                          <a:latin typeface="Cambria"/>
                        </a:defRPr>
                      </a:lvl3pPr>
                      <a:lvl4pPr marL="2057126">
                        <a:defRPr>
                          <a:solidFill>
                            <a:schemeClr val="tx1"/>
                          </a:solidFill>
                          <a:latin typeface="Cambria"/>
                        </a:defRPr>
                      </a:lvl4pPr>
                      <a:lvl5pPr marL="2742834">
                        <a:defRPr>
                          <a:solidFill>
                            <a:schemeClr val="tx1"/>
                          </a:solidFill>
                          <a:latin typeface="Cambria"/>
                        </a:defRPr>
                      </a:lvl5pPr>
                      <a:lvl6pPr marL="3428543">
                        <a:defRPr>
                          <a:solidFill>
                            <a:schemeClr val="tx1"/>
                          </a:solidFill>
                          <a:latin typeface="Cambria"/>
                        </a:defRPr>
                      </a:lvl6pPr>
                      <a:lvl7pPr marL="4114251">
                        <a:defRPr>
                          <a:solidFill>
                            <a:schemeClr val="tx1"/>
                          </a:solidFill>
                          <a:latin typeface="Cambria"/>
                        </a:defRPr>
                      </a:lvl7pPr>
                      <a:lvl8pPr marL="4799960">
                        <a:defRPr>
                          <a:solidFill>
                            <a:schemeClr val="tx1"/>
                          </a:solidFill>
                          <a:latin typeface="Cambria"/>
                        </a:defRPr>
                      </a:lvl8pPr>
                      <a:lvl9pPr marL="5485668">
                        <a:defRPr>
                          <a:solidFill>
                            <a:schemeClr val="tx1"/>
                          </a:solidFill>
                          <a:latin typeface="Cambria"/>
                        </a:defRPr>
                      </a:lvl9pPr>
                    </a:lstStyle>
                    <a:p>
                      <a:pPr marL="0" marR="0" lvl="0" indent="0" algn="ctr" defTabSz="914164"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Cambria" panose="02040503050406030204" pitchFamily="18" charset="0"/>
                          <a:ea typeface="Cambria" panose="02040503050406030204" pitchFamily="18" charset="0"/>
                          <a:cs typeface="+mn-cs"/>
                        </a:rPr>
                        <a:t>Angola</a:t>
                      </a:r>
                    </a:p>
                    <a:p>
                      <a:pPr marL="0" marR="0" lvl="0" indent="0" algn="ctr" defTabSz="914164"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Cambria" panose="02040503050406030204" pitchFamily="18" charset="0"/>
                          <a:ea typeface="Cambria" panose="02040503050406030204" pitchFamily="18" charset="0"/>
                          <a:cs typeface="+mn-cs"/>
                        </a:rPr>
                        <a:t>Nigeria</a:t>
                      </a:r>
                    </a:p>
                    <a:p>
                      <a:pPr marL="0" marR="0" lvl="0" indent="0" algn="ctr" defTabSz="914164"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Cambria" panose="02040503050406030204" pitchFamily="18" charset="0"/>
                          <a:ea typeface="Cambria" panose="02040503050406030204" pitchFamily="18" charset="0"/>
                          <a:cs typeface="+mn-cs"/>
                        </a:rPr>
                        <a:t>Egypt</a:t>
                      </a:r>
                    </a:p>
                  </a:txBody>
                  <a:tcPr marL="215611" marR="215611" marT="215611" marB="215611"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8FC"/>
                    </a:solidFill>
                  </a:tcPr>
                </a:tc>
                <a:tc>
                  <a:txBody>
                    <a:bodyPr/>
                    <a:lstStyle>
                      <a:lvl1pPr marL="0">
                        <a:defRPr>
                          <a:solidFill>
                            <a:schemeClr val="tx1"/>
                          </a:solidFill>
                          <a:latin typeface="Cambria"/>
                        </a:defRPr>
                      </a:lvl1pPr>
                      <a:lvl2pPr marL="685709">
                        <a:defRPr>
                          <a:solidFill>
                            <a:schemeClr val="tx1"/>
                          </a:solidFill>
                          <a:latin typeface="Cambria"/>
                        </a:defRPr>
                      </a:lvl2pPr>
                      <a:lvl3pPr marL="1371417">
                        <a:defRPr>
                          <a:solidFill>
                            <a:schemeClr val="tx1"/>
                          </a:solidFill>
                          <a:latin typeface="Cambria"/>
                        </a:defRPr>
                      </a:lvl3pPr>
                      <a:lvl4pPr marL="2057126">
                        <a:defRPr>
                          <a:solidFill>
                            <a:schemeClr val="tx1"/>
                          </a:solidFill>
                          <a:latin typeface="Cambria"/>
                        </a:defRPr>
                      </a:lvl4pPr>
                      <a:lvl5pPr marL="2742834">
                        <a:defRPr>
                          <a:solidFill>
                            <a:schemeClr val="tx1"/>
                          </a:solidFill>
                          <a:latin typeface="Cambria"/>
                        </a:defRPr>
                      </a:lvl5pPr>
                      <a:lvl6pPr marL="3428543">
                        <a:defRPr>
                          <a:solidFill>
                            <a:schemeClr val="tx1"/>
                          </a:solidFill>
                          <a:latin typeface="Cambria"/>
                        </a:defRPr>
                      </a:lvl6pPr>
                      <a:lvl7pPr marL="4114251">
                        <a:defRPr>
                          <a:solidFill>
                            <a:schemeClr val="tx1"/>
                          </a:solidFill>
                          <a:latin typeface="Cambria"/>
                        </a:defRPr>
                      </a:lvl7pPr>
                      <a:lvl8pPr marL="4799960">
                        <a:defRPr>
                          <a:solidFill>
                            <a:schemeClr val="tx1"/>
                          </a:solidFill>
                          <a:latin typeface="Cambria"/>
                        </a:defRPr>
                      </a:lvl8pPr>
                      <a:lvl9pPr marL="5485668">
                        <a:defRPr>
                          <a:solidFill>
                            <a:schemeClr val="tx1"/>
                          </a:solidFill>
                          <a:latin typeface="Cambria"/>
                        </a:defRPr>
                      </a:lvl9pPr>
                    </a:lstStyle>
                    <a:p>
                      <a:pPr marL="0" marR="0" lvl="0" indent="0" algn="ctr" defTabSz="914164"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Cambria" panose="02040503050406030204" pitchFamily="18" charset="0"/>
                          <a:ea typeface="Cambria" panose="02040503050406030204" pitchFamily="18" charset="0"/>
                          <a:cs typeface="+mn-cs"/>
                        </a:rPr>
                        <a:t>Turkey</a:t>
                      </a:r>
                    </a:p>
                    <a:p>
                      <a:pPr marL="0" marR="0" lvl="0" indent="0" algn="ctr" defTabSz="914164"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Cambria" panose="02040503050406030204" pitchFamily="18" charset="0"/>
                          <a:ea typeface="Cambria" panose="02040503050406030204" pitchFamily="18" charset="0"/>
                          <a:cs typeface="+mn-cs"/>
                        </a:rPr>
                        <a:t>Honduras</a:t>
                      </a:r>
                    </a:p>
                    <a:p>
                      <a:pPr marL="0" marR="0" lvl="0" indent="0" algn="ctr" defTabSz="914164"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Cambria" panose="02040503050406030204" pitchFamily="18" charset="0"/>
                          <a:ea typeface="Cambria" panose="02040503050406030204" pitchFamily="18" charset="0"/>
                          <a:cs typeface="+mn-cs"/>
                        </a:rPr>
                        <a:t>Papua New Guinea</a:t>
                      </a:r>
                    </a:p>
                  </a:txBody>
                  <a:tcPr marL="215611" marR="215611" marT="215611" marB="215611" anchor="ctr">
                    <a:lnL w="38100" cap="flat" cmpd="sng" algn="ctr">
                      <a:noFill/>
                      <a:prstDash val="solid"/>
                      <a:round/>
                      <a:headEnd type="none" w="med" len="med"/>
                      <a:tailEnd type="none" w="med" len="med"/>
                    </a:lnL>
                    <a:lnR>
                      <a:noFill/>
                    </a:lnR>
                    <a:lnT w="9525" cap="flat" cmpd="sng" algn="ctr">
                      <a:solidFill>
                        <a:sysClr val="window" lastClr="FFFFFF">
                          <a:lumMod val="50000"/>
                        </a:sysClr>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8FC"/>
                    </a:solidFill>
                  </a:tcPr>
                </a:tc>
                <a:extLst>
                  <a:ext uri="{0D108BD9-81ED-4DB2-BD59-A6C34878D82A}">
                    <a16:rowId xmlns:a16="http://schemas.microsoft.com/office/drawing/2014/main" val="3337581538"/>
                  </a:ext>
                </a:extLst>
              </a:tr>
              <a:tr h="1185863">
                <a:tc>
                  <a:txBody>
                    <a:bodyPr/>
                    <a:lstStyle>
                      <a:lvl1pPr marL="0">
                        <a:defRPr>
                          <a:solidFill>
                            <a:schemeClr val="tx1"/>
                          </a:solidFill>
                          <a:latin typeface="Cambria"/>
                        </a:defRPr>
                      </a:lvl1pPr>
                      <a:lvl2pPr marL="685709">
                        <a:defRPr>
                          <a:solidFill>
                            <a:schemeClr val="tx1"/>
                          </a:solidFill>
                          <a:latin typeface="Cambria"/>
                        </a:defRPr>
                      </a:lvl2pPr>
                      <a:lvl3pPr marL="1371417">
                        <a:defRPr>
                          <a:solidFill>
                            <a:schemeClr val="tx1"/>
                          </a:solidFill>
                          <a:latin typeface="Cambria"/>
                        </a:defRPr>
                      </a:lvl3pPr>
                      <a:lvl4pPr marL="2057126">
                        <a:defRPr>
                          <a:solidFill>
                            <a:schemeClr val="tx1"/>
                          </a:solidFill>
                          <a:latin typeface="Cambria"/>
                        </a:defRPr>
                      </a:lvl4pPr>
                      <a:lvl5pPr marL="2742834">
                        <a:defRPr>
                          <a:solidFill>
                            <a:schemeClr val="tx1"/>
                          </a:solidFill>
                          <a:latin typeface="Cambria"/>
                        </a:defRPr>
                      </a:lvl5pPr>
                      <a:lvl6pPr marL="3428543">
                        <a:defRPr>
                          <a:solidFill>
                            <a:schemeClr val="tx1"/>
                          </a:solidFill>
                          <a:latin typeface="Cambria"/>
                        </a:defRPr>
                      </a:lvl6pPr>
                      <a:lvl7pPr marL="4114251">
                        <a:defRPr>
                          <a:solidFill>
                            <a:schemeClr val="tx1"/>
                          </a:solidFill>
                          <a:latin typeface="Cambria"/>
                        </a:defRPr>
                      </a:lvl7pPr>
                      <a:lvl8pPr marL="4799960">
                        <a:defRPr>
                          <a:solidFill>
                            <a:schemeClr val="tx1"/>
                          </a:solidFill>
                          <a:latin typeface="Cambria"/>
                        </a:defRPr>
                      </a:lvl8pPr>
                      <a:lvl9pPr marL="5485668">
                        <a:defRPr>
                          <a:solidFill>
                            <a:schemeClr val="tx1"/>
                          </a:solidFill>
                          <a:latin typeface="Cambria"/>
                        </a:defRPr>
                      </a:lvl9pPr>
                    </a:lstStyle>
                    <a:p>
                      <a:pPr marL="0" marR="0">
                        <a:spcBef>
                          <a:spcPts val="0"/>
                        </a:spcBef>
                        <a:spcAft>
                          <a:spcPts val="0"/>
                        </a:spcAft>
                      </a:pPr>
                      <a:r>
                        <a:rPr lang="en-US" sz="1600" b="1" dirty="0">
                          <a:solidFill>
                            <a:schemeClr val="accent1"/>
                          </a:solidFill>
                          <a:effectLst/>
                          <a:latin typeface="Cambria" panose="02040503050406030204" pitchFamily="18" charset="0"/>
                          <a:ea typeface="Cambria" panose="02040503050406030204" pitchFamily="18" charset="0"/>
                        </a:rPr>
                        <a:t>Medium Beta</a:t>
                      </a:r>
                    </a:p>
                  </a:txBody>
                  <a:tcPr marL="215611" marR="215611" marT="215611" marB="215611" anchor="ctr">
                    <a:lnL>
                      <a:noFill/>
                    </a:lnL>
                    <a:lnR w="38100" cap="flat" cmpd="sng" algn="ctr">
                      <a:no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8FC"/>
                    </a:solidFill>
                  </a:tcPr>
                </a:tc>
                <a:tc>
                  <a:txBody>
                    <a:bodyPr/>
                    <a:lstStyle>
                      <a:lvl1pPr marL="0">
                        <a:defRPr>
                          <a:solidFill>
                            <a:schemeClr val="tx1"/>
                          </a:solidFill>
                          <a:latin typeface="Cambria"/>
                        </a:defRPr>
                      </a:lvl1pPr>
                      <a:lvl2pPr marL="685709">
                        <a:defRPr>
                          <a:solidFill>
                            <a:schemeClr val="tx1"/>
                          </a:solidFill>
                          <a:latin typeface="Cambria"/>
                        </a:defRPr>
                      </a:lvl2pPr>
                      <a:lvl3pPr marL="1371417">
                        <a:defRPr>
                          <a:solidFill>
                            <a:schemeClr val="tx1"/>
                          </a:solidFill>
                          <a:latin typeface="Cambria"/>
                        </a:defRPr>
                      </a:lvl3pPr>
                      <a:lvl4pPr marL="2057126">
                        <a:defRPr>
                          <a:solidFill>
                            <a:schemeClr val="tx1"/>
                          </a:solidFill>
                          <a:latin typeface="Cambria"/>
                        </a:defRPr>
                      </a:lvl4pPr>
                      <a:lvl5pPr marL="2742834">
                        <a:defRPr>
                          <a:solidFill>
                            <a:schemeClr val="tx1"/>
                          </a:solidFill>
                          <a:latin typeface="Cambria"/>
                        </a:defRPr>
                      </a:lvl5pPr>
                      <a:lvl6pPr marL="3428543">
                        <a:defRPr>
                          <a:solidFill>
                            <a:schemeClr val="tx1"/>
                          </a:solidFill>
                          <a:latin typeface="Cambria"/>
                        </a:defRPr>
                      </a:lvl6pPr>
                      <a:lvl7pPr marL="4114251">
                        <a:defRPr>
                          <a:solidFill>
                            <a:schemeClr val="tx1"/>
                          </a:solidFill>
                          <a:latin typeface="Cambria"/>
                        </a:defRPr>
                      </a:lvl7pPr>
                      <a:lvl8pPr marL="4799960">
                        <a:defRPr>
                          <a:solidFill>
                            <a:schemeClr val="tx1"/>
                          </a:solidFill>
                          <a:latin typeface="Cambria"/>
                        </a:defRPr>
                      </a:lvl8pPr>
                      <a:lvl9pPr marL="5485668">
                        <a:defRPr>
                          <a:solidFill>
                            <a:schemeClr val="tx1"/>
                          </a:solidFill>
                          <a:latin typeface="Cambria"/>
                        </a:defRPr>
                      </a:lvl9pPr>
                    </a:lstStyle>
                    <a:p>
                      <a:pPr marL="0" marR="0" lvl="0" indent="0" algn="ctr" defTabSz="914164"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Cambria" panose="02040503050406030204" pitchFamily="18" charset="0"/>
                          <a:ea typeface="Cambria" panose="02040503050406030204" pitchFamily="18" charset="0"/>
                          <a:cs typeface="+mn-cs"/>
                        </a:rPr>
                        <a:t>Dominican Republic</a:t>
                      </a:r>
                    </a:p>
                    <a:p>
                      <a:pPr marL="0" marR="0" lvl="0" indent="0" algn="ctr" defTabSz="914164"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Cambria" panose="02040503050406030204" pitchFamily="18" charset="0"/>
                          <a:ea typeface="Cambria" panose="02040503050406030204" pitchFamily="18" charset="0"/>
                          <a:cs typeface="+mn-cs"/>
                        </a:rPr>
                        <a:t>Romania</a:t>
                      </a:r>
                    </a:p>
                    <a:p>
                      <a:pPr marL="0" marR="0" lvl="0" indent="0" algn="ctr" defTabSz="914164"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Cambria" panose="02040503050406030204" pitchFamily="18" charset="0"/>
                          <a:ea typeface="Cambria" panose="02040503050406030204" pitchFamily="18" charset="0"/>
                          <a:cs typeface="+mn-cs"/>
                        </a:rPr>
                        <a:t>Colombia</a:t>
                      </a:r>
                    </a:p>
                  </a:txBody>
                  <a:tcPr marL="215611" marR="215611" marT="215611" marB="215611"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8FC"/>
                    </a:solidFill>
                  </a:tcPr>
                </a:tc>
                <a:tc>
                  <a:txBody>
                    <a:bodyPr/>
                    <a:lstStyle>
                      <a:lvl1pPr marL="0">
                        <a:defRPr>
                          <a:solidFill>
                            <a:schemeClr val="tx1"/>
                          </a:solidFill>
                          <a:latin typeface="Cambria"/>
                        </a:defRPr>
                      </a:lvl1pPr>
                      <a:lvl2pPr marL="685709">
                        <a:defRPr>
                          <a:solidFill>
                            <a:schemeClr val="tx1"/>
                          </a:solidFill>
                          <a:latin typeface="Cambria"/>
                        </a:defRPr>
                      </a:lvl2pPr>
                      <a:lvl3pPr marL="1371417">
                        <a:defRPr>
                          <a:solidFill>
                            <a:schemeClr val="tx1"/>
                          </a:solidFill>
                          <a:latin typeface="Cambria"/>
                        </a:defRPr>
                      </a:lvl3pPr>
                      <a:lvl4pPr marL="2057126">
                        <a:defRPr>
                          <a:solidFill>
                            <a:schemeClr val="tx1"/>
                          </a:solidFill>
                          <a:latin typeface="Cambria"/>
                        </a:defRPr>
                      </a:lvl4pPr>
                      <a:lvl5pPr marL="2742834">
                        <a:defRPr>
                          <a:solidFill>
                            <a:schemeClr val="tx1"/>
                          </a:solidFill>
                          <a:latin typeface="Cambria"/>
                        </a:defRPr>
                      </a:lvl5pPr>
                      <a:lvl6pPr marL="3428543">
                        <a:defRPr>
                          <a:solidFill>
                            <a:schemeClr val="tx1"/>
                          </a:solidFill>
                          <a:latin typeface="Cambria"/>
                        </a:defRPr>
                      </a:lvl6pPr>
                      <a:lvl7pPr marL="4114251">
                        <a:defRPr>
                          <a:solidFill>
                            <a:schemeClr val="tx1"/>
                          </a:solidFill>
                          <a:latin typeface="Cambria"/>
                        </a:defRPr>
                      </a:lvl7pPr>
                      <a:lvl8pPr marL="4799960">
                        <a:defRPr>
                          <a:solidFill>
                            <a:schemeClr val="tx1"/>
                          </a:solidFill>
                          <a:latin typeface="Cambria"/>
                        </a:defRPr>
                      </a:lvl8pPr>
                      <a:lvl9pPr marL="5485668">
                        <a:defRPr>
                          <a:solidFill>
                            <a:schemeClr val="tx1"/>
                          </a:solidFill>
                          <a:latin typeface="Cambria"/>
                        </a:defRPr>
                      </a:lvl9pPr>
                    </a:lstStyle>
                    <a:p>
                      <a:pPr marL="0" marR="0" lvl="0" indent="0" algn="ctr" defTabSz="914164"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Cambria" panose="02040503050406030204" pitchFamily="18" charset="0"/>
                          <a:ea typeface="Cambria" panose="02040503050406030204" pitchFamily="18" charset="0"/>
                          <a:cs typeface="+mn-cs"/>
                        </a:rPr>
                        <a:t>Bahrain</a:t>
                      </a:r>
                    </a:p>
                    <a:p>
                      <a:pPr marL="0" marR="0" lvl="0" indent="0" algn="ctr" defTabSz="914164"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Cambria" panose="02040503050406030204" pitchFamily="18" charset="0"/>
                          <a:ea typeface="Cambria" panose="02040503050406030204" pitchFamily="18" charset="0"/>
                          <a:cs typeface="+mn-cs"/>
                        </a:rPr>
                        <a:t>Jordan</a:t>
                      </a:r>
                    </a:p>
                    <a:p>
                      <a:pPr marL="0" marR="0" lvl="0" indent="0" algn="ctr" defTabSz="914164"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Cambria" panose="02040503050406030204" pitchFamily="18" charset="0"/>
                          <a:ea typeface="Cambria" panose="02040503050406030204" pitchFamily="18" charset="0"/>
                          <a:cs typeface="+mn-cs"/>
                        </a:rPr>
                        <a:t>Brazil</a:t>
                      </a:r>
                    </a:p>
                  </a:txBody>
                  <a:tcPr marL="215611" marR="215611" marT="215611" marB="215611" anchor="ctr">
                    <a:lnL w="38100" cap="flat" cmpd="sng" algn="ctr">
                      <a:noFill/>
                      <a:prstDash val="solid"/>
                      <a:round/>
                      <a:headEnd type="none" w="med" len="med"/>
                      <a:tailEnd type="none" w="med" len="med"/>
                    </a:lnL>
                    <a:lnR>
                      <a:no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F8FC"/>
                    </a:solidFill>
                  </a:tcPr>
                </a:tc>
                <a:extLst>
                  <a:ext uri="{0D108BD9-81ED-4DB2-BD59-A6C34878D82A}">
                    <a16:rowId xmlns:a16="http://schemas.microsoft.com/office/drawing/2014/main" val="1317122599"/>
                  </a:ext>
                </a:extLst>
              </a:tr>
              <a:tr h="1185863">
                <a:tc>
                  <a:txBody>
                    <a:bodyPr/>
                    <a:lstStyle>
                      <a:lvl1pPr marL="0">
                        <a:defRPr>
                          <a:solidFill>
                            <a:schemeClr val="tx1"/>
                          </a:solidFill>
                          <a:latin typeface="Cambria"/>
                        </a:defRPr>
                      </a:lvl1pPr>
                      <a:lvl2pPr marL="685709">
                        <a:defRPr>
                          <a:solidFill>
                            <a:schemeClr val="tx1"/>
                          </a:solidFill>
                          <a:latin typeface="Cambria"/>
                        </a:defRPr>
                      </a:lvl2pPr>
                      <a:lvl3pPr marL="1371417">
                        <a:defRPr>
                          <a:solidFill>
                            <a:schemeClr val="tx1"/>
                          </a:solidFill>
                          <a:latin typeface="Cambria"/>
                        </a:defRPr>
                      </a:lvl3pPr>
                      <a:lvl4pPr marL="2057126">
                        <a:defRPr>
                          <a:solidFill>
                            <a:schemeClr val="tx1"/>
                          </a:solidFill>
                          <a:latin typeface="Cambria"/>
                        </a:defRPr>
                      </a:lvl4pPr>
                      <a:lvl5pPr marL="2742834">
                        <a:defRPr>
                          <a:solidFill>
                            <a:schemeClr val="tx1"/>
                          </a:solidFill>
                          <a:latin typeface="Cambria"/>
                        </a:defRPr>
                      </a:lvl5pPr>
                      <a:lvl6pPr marL="3428543">
                        <a:defRPr>
                          <a:solidFill>
                            <a:schemeClr val="tx1"/>
                          </a:solidFill>
                          <a:latin typeface="Cambria"/>
                        </a:defRPr>
                      </a:lvl6pPr>
                      <a:lvl7pPr marL="4114251">
                        <a:defRPr>
                          <a:solidFill>
                            <a:schemeClr val="tx1"/>
                          </a:solidFill>
                          <a:latin typeface="Cambria"/>
                        </a:defRPr>
                      </a:lvl7pPr>
                      <a:lvl8pPr marL="4799960">
                        <a:defRPr>
                          <a:solidFill>
                            <a:schemeClr val="tx1"/>
                          </a:solidFill>
                          <a:latin typeface="Cambria"/>
                        </a:defRPr>
                      </a:lvl8pPr>
                      <a:lvl9pPr marL="5485668">
                        <a:defRPr>
                          <a:solidFill>
                            <a:schemeClr val="tx1"/>
                          </a:solidFill>
                          <a:latin typeface="Cambria"/>
                        </a:defRPr>
                      </a:lvl9pPr>
                    </a:lstStyle>
                    <a:p>
                      <a:pPr marL="0" marR="0">
                        <a:spcBef>
                          <a:spcPts val="0"/>
                        </a:spcBef>
                        <a:spcAft>
                          <a:spcPts val="0"/>
                        </a:spcAft>
                      </a:pPr>
                      <a:r>
                        <a:rPr lang="en-US" sz="1600" b="1" dirty="0">
                          <a:solidFill>
                            <a:schemeClr val="accent1"/>
                          </a:solidFill>
                          <a:effectLst/>
                          <a:latin typeface="Cambria" panose="02040503050406030204" pitchFamily="18" charset="0"/>
                          <a:ea typeface="Cambria" panose="02040503050406030204" pitchFamily="18" charset="0"/>
                        </a:rPr>
                        <a:t>Low Beta</a:t>
                      </a:r>
                    </a:p>
                  </a:txBody>
                  <a:tcPr marL="215611" marR="215611" marT="215611" marB="215611" anchor="ctr">
                    <a:lnL>
                      <a:noFill/>
                    </a:lnL>
                    <a:lnR w="38100" cap="flat" cmpd="sng" algn="ctr">
                      <a:no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a:noFill/>
                    </a:lnB>
                    <a:lnTlToBr w="12700" cmpd="sng">
                      <a:noFill/>
                      <a:prstDash val="solid"/>
                    </a:lnTlToBr>
                    <a:lnBlToTr w="12700" cmpd="sng">
                      <a:noFill/>
                      <a:prstDash val="solid"/>
                    </a:lnBlToTr>
                    <a:solidFill>
                      <a:srgbClr val="F2F8FC"/>
                    </a:solidFill>
                  </a:tcPr>
                </a:tc>
                <a:tc>
                  <a:txBody>
                    <a:bodyPr/>
                    <a:lstStyle>
                      <a:lvl1pPr marL="0">
                        <a:defRPr>
                          <a:solidFill>
                            <a:schemeClr val="tx1"/>
                          </a:solidFill>
                          <a:latin typeface="Cambria"/>
                        </a:defRPr>
                      </a:lvl1pPr>
                      <a:lvl2pPr marL="685709">
                        <a:defRPr>
                          <a:solidFill>
                            <a:schemeClr val="tx1"/>
                          </a:solidFill>
                          <a:latin typeface="Cambria"/>
                        </a:defRPr>
                      </a:lvl2pPr>
                      <a:lvl3pPr marL="1371417">
                        <a:defRPr>
                          <a:solidFill>
                            <a:schemeClr val="tx1"/>
                          </a:solidFill>
                          <a:latin typeface="Cambria"/>
                        </a:defRPr>
                      </a:lvl3pPr>
                      <a:lvl4pPr marL="2057126">
                        <a:defRPr>
                          <a:solidFill>
                            <a:schemeClr val="tx1"/>
                          </a:solidFill>
                          <a:latin typeface="Cambria"/>
                        </a:defRPr>
                      </a:lvl4pPr>
                      <a:lvl5pPr marL="2742834">
                        <a:defRPr>
                          <a:solidFill>
                            <a:schemeClr val="tx1"/>
                          </a:solidFill>
                          <a:latin typeface="Cambria"/>
                        </a:defRPr>
                      </a:lvl5pPr>
                      <a:lvl6pPr marL="3428543">
                        <a:defRPr>
                          <a:solidFill>
                            <a:schemeClr val="tx1"/>
                          </a:solidFill>
                          <a:latin typeface="Cambria"/>
                        </a:defRPr>
                      </a:lvl6pPr>
                      <a:lvl7pPr marL="4114251">
                        <a:defRPr>
                          <a:solidFill>
                            <a:schemeClr val="tx1"/>
                          </a:solidFill>
                          <a:latin typeface="Cambria"/>
                        </a:defRPr>
                      </a:lvl7pPr>
                      <a:lvl8pPr marL="4799960">
                        <a:defRPr>
                          <a:solidFill>
                            <a:schemeClr val="tx1"/>
                          </a:solidFill>
                          <a:latin typeface="Cambria"/>
                        </a:defRPr>
                      </a:lvl8pPr>
                      <a:lvl9pPr marL="5485668">
                        <a:defRPr>
                          <a:solidFill>
                            <a:schemeClr val="tx1"/>
                          </a:solidFill>
                          <a:latin typeface="Cambria"/>
                        </a:defRPr>
                      </a:lvl9pPr>
                    </a:lstStyle>
                    <a:p>
                      <a:pPr marL="0" marR="0" lvl="0" indent="0" algn="ctr" defTabSz="914164"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Cambria" panose="02040503050406030204" pitchFamily="18" charset="0"/>
                          <a:ea typeface="Cambria" panose="02040503050406030204" pitchFamily="18" charset="0"/>
                          <a:cs typeface="+mn-cs"/>
                        </a:rPr>
                        <a:t>Indonesia</a:t>
                      </a:r>
                    </a:p>
                    <a:p>
                      <a:pPr marL="0" marR="0" lvl="0" indent="0" algn="ctr" defTabSz="914164"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Cambria" panose="02040503050406030204" pitchFamily="18" charset="0"/>
                          <a:ea typeface="Cambria" panose="02040503050406030204" pitchFamily="18" charset="0"/>
                          <a:cs typeface="+mn-cs"/>
                        </a:rPr>
                        <a:t>Kazakhstan</a:t>
                      </a:r>
                    </a:p>
                    <a:p>
                      <a:pPr marL="0" marR="0" lvl="0" indent="0" algn="ctr" defTabSz="914164"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Cambria" panose="02040503050406030204" pitchFamily="18" charset="0"/>
                          <a:ea typeface="Cambria" panose="02040503050406030204" pitchFamily="18" charset="0"/>
                          <a:cs typeface="+mn-cs"/>
                        </a:rPr>
                        <a:t>United Arab Emirates</a:t>
                      </a:r>
                    </a:p>
                  </a:txBody>
                  <a:tcPr marL="215611" marR="215611" marT="215611" marB="215611"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a:noFill/>
                    </a:lnB>
                    <a:lnTlToBr w="12700" cmpd="sng">
                      <a:noFill/>
                      <a:prstDash val="solid"/>
                    </a:lnTlToBr>
                    <a:lnBlToTr w="12700" cmpd="sng">
                      <a:noFill/>
                      <a:prstDash val="solid"/>
                    </a:lnBlToTr>
                    <a:solidFill>
                      <a:srgbClr val="F2F8FC"/>
                    </a:solidFill>
                  </a:tcPr>
                </a:tc>
                <a:tc>
                  <a:txBody>
                    <a:bodyPr/>
                    <a:lstStyle>
                      <a:lvl1pPr marL="0">
                        <a:defRPr>
                          <a:solidFill>
                            <a:schemeClr val="tx1"/>
                          </a:solidFill>
                          <a:latin typeface="Cambria"/>
                        </a:defRPr>
                      </a:lvl1pPr>
                      <a:lvl2pPr marL="685709">
                        <a:defRPr>
                          <a:solidFill>
                            <a:schemeClr val="tx1"/>
                          </a:solidFill>
                          <a:latin typeface="Cambria"/>
                        </a:defRPr>
                      </a:lvl2pPr>
                      <a:lvl3pPr marL="1371417">
                        <a:defRPr>
                          <a:solidFill>
                            <a:schemeClr val="tx1"/>
                          </a:solidFill>
                          <a:latin typeface="Cambria"/>
                        </a:defRPr>
                      </a:lvl3pPr>
                      <a:lvl4pPr marL="2057126">
                        <a:defRPr>
                          <a:solidFill>
                            <a:schemeClr val="tx1"/>
                          </a:solidFill>
                          <a:latin typeface="Cambria"/>
                        </a:defRPr>
                      </a:lvl4pPr>
                      <a:lvl5pPr marL="2742834">
                        <a:defRPr>
                          <a:solidFill>
                            <a:schemeClr val="tx1"/>
                          </a:solidFill>
                          <a:latin typeface="Cambria"/>
                        </a:defRPr>
                      </a:lvl5pPr>
                      <a:lvl6pPr marL="3428543">
                        <a:defRPr>
                          <a:solidFill>
                            <a:schemeClr val="tx1"/>
                          </a:solidFill>
                          <a:latin typeface="Cambria"/>
                        </a:defRPr>
                      </a:lvl6pPr>
                      <a:lvl7pPr marL="4114251">
                        <a:defRPr>
                          <a:solidFill>
                            <a:schemeClr val="tx1"/>
                          </a:solidFill>
                          <a:latin typeface="Cambria"/>
                        </a:defRPr>
                      </a:lvl7pPr>
                      <a:lvl8pPr marL="4799960">
                        <a:defRPr>
                          <a:solidFill>
                            <a:schemeClr val="tx1"/>
                          </a:solidFill>
                          <a:latin typeface="Cambria"/>
                        </a:defRPr>
                      </a:lvl8pPr>
                      <a:lvl9pPr marL="5485668">
                        <a:defRPr>
                          <a:solidFill>
                            <a:schemeClr val="tx1"/>
                          </a:solidFill>
                          <a:latin typeface="Cambria"/>
                        </a:defRPr>
                      </a:lvl9pPr>
                    </a:lstStyle>
                    <a:p>
                      <a:pPr marL="0" marR="0" lvl="0" indent="0" algn="ctr" defTabSz="914164"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Cambria" panose="02040503050406030204" pitchFamily="18" charset="0"/>
                          <a:ea typeface="Cambria" panose="02040503050406030204" pitchFamily="18" charset="0"/>
                          <a:cs typeface="+mn-cs"/>
                        </a:rPr>
                        <a:t>China</a:t>
                      </a:r>
                    </a:p>
                    <a:p>
                      <a:pPr marL="0" marR="0" lvl="0" indent="0" algn="ctr" defTabSz="914164"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Cambria" panose="02040503050406030204" pitchFamily="18" charset="0"/>
                          <a:ea typeface="Cambria" panose="02040503050406030204" pitchFamily="18" charset="0"/>
                          <a:cs typeface="+mn-cs"/>
                        </a:rPr>
                        <a:t>Malaysia</a:t>
                      </a:r>
                    </a:p>
                    <a:p>
                      <a:pPr marL="0" marR="0" lvl="0" indent="0" algn="ctr" defTabSz="914164"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Cambria" panose="02040503050406030204" pitchFamily="18" charset="0"/>
                          <a:ea typeface="Cambria" panose="02040503050406030204" pitchFamily="18" charset="0"/>
                          <a:cs typeface="+mn-cs"/>
                        </a:rPr>
                        <a:t>Uruguay</a:t>
                      </a:r>
                    </a:p>
                  </a:txBody>
                  <a:tcPr marL="215611" marR="215611" marT="215611" marB="215611" anchor="ctr">
                    <a:lnL w="38100" cap="flat" cmpd="sng" algn="ctr">
                      <a:noFill/>
                      <a:prstDash val="solid"/>
                      <a:round/>
                      <a:headEnd type="none" w="med" len="med"/>
                      <a:tailEnd type="none" w="med" len="med"/>
                    </a:lnL>
                    <a:lnR>
                      <a:noFill/>
                    </a:lnR>
                    <a:lnT w="38100" cap="flat" cmpd="sng" algn="ctr">
                      <a:solidFill>
                        <a:sysClr val="window" lastClr="FFFFFF"/>
                      </a:solidFill>
                      <a:prstDash val="solid"/>
                      <a:round/>
                      <a:headEnd type="none" w="med" len="med"/>
                      <a:tailEnd type="none" w="med" len="med"/>
                    </a:lnT>
                    <a:lnB>
                      <a:noFill/>
                    </a:lnB>
                    <a:lnTlToBr w="12700" cmpd="sng">
                      <a:noFill/>
                      <a:prstDash val="solid"/>
                    </a:lnTlToBr>
                    <a:lnBlToTr w="12700" cmpd="sng">
                      <a:noFill/>
                      <a:prstDash val="solid"/>
                    </a:lnBlToTr>
                    <a:solidFill>
                      <a:srgbClr val="F2F8FC"/>
                    </a:solidFill>
                  </a:tcPr>
                </a:tc>
                <a:extLst>
                  <a:ext uri="{0D108BD9-81ED-4DB2-BD59-A6C34878D82A}">
                    <a16:rowId xmlns:a16="http://schemas.microsoft.com/office/drawing/2014/main" val="2273052776"/>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34C2E614-1270-4D3E-B824-741527B0A48F}"/>
              </a:ext>
            </a:extLst>
          </p:cNvPr>
          <p:cNvSpPr>
            <a:spLocks noGrp="1"/>
          </p:cNvSpPr>
          <p:nvPr>
            <p:ph type="title"/>
          </p:nvPr>
        </p:nvSpPr>
        <p:spPr/>
        <p:txBody>
          <a:bodyPr/>
          <a:lstStyle/>
          <a:p>
            <a:r>
              <a:rPr lang="en-US" spc="-17" dirty="0"/>
              <a:t>Why</a:t>
            </a:r>
            <a:r>
              <a:rPr lang="en-US" spc="-34" dirty="0"/>
              <a:t> </a:t>
            </a:r>
            <a:r>
              <a:rPr lang="en-US" spc="-17" dirty="0"/>
              <a:t>Invest</a:t>
            </a:r>
            <a:r>
              <a:rPr lang="en-US" spc="-5" dirty="0"/>
              <a:t> In</a:t>
            </a:r>
            <a:r>
              <a:rPr lang="en-US" spc="-17" dirty="0"/>
              <a:t> </a:t>
            </a:r>
            <a:r>
              <a:rPr lang="en-US" spc="-5" dirty="0"/>
              <a:t>Emerging</a:t>
            </a:r>
            <a:r>
              <a:rPr lang="en-US" spc="-34" dirty="0"/>
              <a:t> </a:t>
            </a:r>
            <a:r>
              <a:rPr lang="en-US" spc="-11" dirty="0"/>
              <a:t>Markets</a:t>
            </a:r>
            <a:r>
              <a:rPr lang="en-US" spc="-39" dirty="0"/>
              <a:t> </a:t>
            </a:r>
            <a:r>
              <a:rPr lang="en-US" spc="-5" dirty="0"/>
              <a:t>Debt</a:t>
            </a:r>
            <a:r>
              <a:rPr lang="en-US" spc="5" dirty="0"/>
              <a:t> </a:t>
            </a:r>
            <a:r>
              <a:rPr lang="en-US" spc="-5" dirty="0"/>
              <a:t>Now?</a:t>
            </a:r>
            <a:endParaRPr lang="en-US" dirty="0"/>
          </a:p>
        </p:txBody>
      </p:sp>
      <p:sp>
        <p:nvSpPr>
          <p:cNvPr id="21" name="Text Placeholder 20">
            <a:extLst>
              <a:ext uri="{FF2B5EF4-FFF2-40B4-BE49-F238E27FC236}">
                <a16:creationId xmlns:a16="http://schemas.microsoft.com/office/drawing/2014/main" id="{B03CBF83-D51D-4889-A798-0157EB5932C7}"/>
              </a:ext>
            </a:extLst>
          </p:cNvPr>
          <p:cNvSpPr>
            <a:spLocks noGrp="1"/>
          </p:cNvSpPr>
          <p:nvPr>
            <p:ph type="body" sz="quarter" idx="10"/>
          </p:nvPr>
        </p:nvSpPr>
        <p:spPr>
          <a:xfrm>
            <a:off x="801531" y="7410865"/>
            <a:ext cx="12227160" cy="461666"/>
          </a:xfrm>
        </p:spPr>
        <p:txBody>
          <a:bodyPr/>
          <a:lstStyle/>
          <a:p>
            <a:pPr algn="just"/>
            <a:r>
              <a:rPr lang="en-US" spc="-5" dirty="0">
                <a:latin typeface="Cambria"/>
                <a:cs typeface="Cambria"/>
              </a:rPr>
              <a:t>S</a:t>
            </a:r>
            <a:r>
              <a:rPr lang="en-US" spc="5" dirty="0">
                <a:latin typeface="Cambria"/>
                <a:cs typeface="Cambria"/>
              </a:rPr>
              <a:t>o</a:t>
            </a:r>
            <a:r>
              <a:rPr lang="en-US" dirty="0">
                <a:latin typeface="Cambria"/>
                <a:cs typeface="Cambria"/>
              </a:rPr>
              <a:t>ur</a:t>
            </a:r>
            <a:r>
              <a:rPr lang="en-US" spc="5" dirty="0">
                <a:latin typeface="Cambria"/>
                <a:cs typeface="Cambria"/>
              </a:rPr>
              <a:t>c</a:t>
            </a:r>
            <a:r>
              <a:rPr lang="en-US" dirty="0">
                <a:latin typeface="Cambria"/>
                <a:cs typeface="Cambria"/>
              </a:rPr>
              <a:t>e:</a:t>
            </a:r>
            <a:r>
              <a:rPr lang="en-US" spc="-73" dirty="0">
                <a:latin typeface="Times New Roman"/>
                <a:cs typeface="Times New Roman"/>
              </a:rPr>
              <a:t> </a:t>
            </a:r>
            <a:r>
              <a:rPr lang="en-US" dirty="0">
                <a:latin typeface="Cambria"/>
                <a:cs typeface="Cambria"/>
              </a:rPr>
              <a:t>Wi</a:t>
            </a:r>
            <a:r>
              <a:rPr lang="en-US" spc="-5" dirty="0">
                <a:latin typeface="Cambria"/>
                <a:cs typeface="Cambria"/>
              </a:rPr>
              <a:t>ll</a:t>
            </a:r>
            <a:r>
              <a:rPr lang="en-US" dirty="0">
                <a:latin typeface="Cambria"/>
                <a:cs typeface="Cambria"/>
              </a:rPr>
              <a:t>iam</a:t>
            </a:r>
            <a:r>
              <a:rPr lang="en-US" spc="-73" dirty="0">
                <a:latin typeface="Times New Roman"/>
                <a:cs typeface="Times New Roman"/>
              </a:rPr>
              <a:t> </a:t>
            </a:r>
            <a:r>
              <a:rPr lang="en-US" dirty="0">
                <a:latin typeface="Cambria"/>
                <a:cs typeface="Cambria"/>
              </a:rPr>
              <a:t>B</a:t>
            </a:r>
            <a:r>
              <a:rPr lang="en-US" spc="-5" dirty="0">
                <a:latin typeface="Cambria"/>
                <a:cs typeface="Cambria"/>
              </a:rPr>
              <a:t>l</a:t>
            </a:r>
            <a:r>
              <a:rPr lang="en-US" dirty="0">
                <a:latin typeface="Cambria"/>
                <a:cs typeface="Cambria"/>
              </a:rPr>
              <a:t>air.</a:t>
            </a:r>
            <a:r>
              <a:rPr lang="en-US" spc="-62" dirty="0">
                <a:latin typeface="Times New Roman"/>
                <a:cs typeface="Times New Roman"/>
              </a:rPr>
              <a:t> </a:t>
            </a:r>
            <a:r>
              <a:rPr lang="en-US" dirty="0">
                <a:latin typeface="Cambria"/>
                <a:cs typeface="Cambria"/>
              </a:rPr>
              <a:t>As</a:t>
            </a:r>
            <a:r>
              <a:rPr lang="en-US" spc="-34" dirty="0">
                <a:latin typeface="Times New Roman"/>
                <a:cs typeface="Times New Roman"/>
              </a:rPr>
              <a:t> </a:t>
            </a:r>
            <a:r>
              <a:rPr lang="en-US" spc="5" dirty="0">
                <a:latin typeface="Cambria"/>
                <a:cs typeface="Cambria"/>
              </a:rPr>
              <a:t>o</a:t>
            </a:r>
            <a:r>
              <a:rPr lang="en-US" dirty="0">
                <a:latin typeface="Cambria"/>
                <a:cs typeface="Cambria"/>
              </a:rPr>
              <a:t>f</a:t>
            </a:r>
            <a:r>
              <a:rPr lang="en-US" spc="-45" dirty="0">
                <a:latin typeface="Times New Roman"/>
                <a:cs typeface="Times New Roman"/>
              </a:rPr>
              <a:t> </a:t>
            </a:r>
            <a:r>
              <a:rPr lang="en-US" spc="5" dirty="0">
                <a:latin typeface="Cambria"/>
                <a:cs typeface="Cambria"/>
              </a:rPr>
              <a:t>J</a:t>
            </a:r>
            <a:r>
              <a:rPr lang="en-US" dirty="0">
                <a:latin typeface="Cambria"/>
                <a:cs typeface="Cambria"/>
              </a:rPr>
              <a:t>u</a:t>
            </a:r>
            <a:r>
              <a:rPr lang="en-US" spc="-5" dirty="0">
                <a:latin typeface="Cambria"/>
                <a:cs typeface="Cambria"/>
              </a:rPr>
              <a:t>n</a:t>
            </a:r>
            <a:r>
              <a:rPr lang="en-US" dirty="0">
                <a:latin typeface="Cambria"/>
                <a:cs typeface="Cambria"/>
              </a:rPr>
              <a:t>e</a:t>
            </a:r>
            <a:r>
              <a:rPr lang="en-US" spc="-34" dirty="0">
                <a:latin typeface="Times New Roman"/>
                <a:cs typeface="Times New Roman"/>
              </a:rPr>
              <a:t> </a:t>
            </a:r>
            <a:r>
              <a:rPr lang="en-US" spc="-5" dirty="0">
                <a:latin typeface="Cambria"/>
                <a:cs typeface="Cambria"/>
              </a:rPr>
              <a:t>2022</a:t>
            </a:r>
            <a:r>
              <a:rPr lang="en-US" dirty="0">
                <a:latin typeface="Cambria"/>
                <a:cs typeface="Cambria"/>
              </a:rPr>
              <a:t>.</a:t>
            </a:r>
          </a:p>
          <a:p>
            <a:pPr marR="5714" algn="just"/>
            <a:r>
              <a:rPr lang="en-US" spc="-5" dirty="0">
                <a:latin typeface="Cambria"/>
                <a:cs typeface="Cambria"/>
              </a:rPr>
              <a:t>Return </a:t>
            </a:r>
            <a:r>
              <a:rPr lang="en-US" dirty="0">
                <a:latin typeface="Cambria"/>
                <a:cs typeface="Cambria"/>
              </a:rPr>
              <a:t>and risk </a:t>
            </a:r>
            <a:r>
              <a:rPr lang="en-US" spc="-5" dirty="0">
                <a:latin typeface="Cambria"/>
                <a:cs typeface="Cambria"/>
              </a:rPr>
              <a:t>information contained herein </a:t>
            </a:r>
            <a:r>
              <a:rPr lang="en-US" dirty="0">
                <a:latin typeface="Cambria"/>
                <a:cs typeface="Cambria"/>
              </a:rPr>
              <a:t>is intended to </a:t>
            </a:r>
            <a:r>
              <a:rPr lang="en-US" spc="-5" dirty="0">
                <a:latin typeface="Cambria"/>
                <a:cs typeface="Cambria"/>
              </a:rPr>
              <a:t>illustrate </a:t>
            </a:r>
            <a:r>
              <a:rPr lang="en-US" dirty="0">
                <a:latin typeface="Cambria"/>
                <a:cs typeface="Cambria"/>
              </a:rPr>
              <a:t>potential </a:t>
            </a:r>
            <a:r>
              <a:rPr lang="en-US" spc="-5" dirty="0">
                <a:latin typeface="Cambria"/>
                <a:cs typeface="Cambria"/>
              </a:rPr>
              <a:t>expectations for </a:t>
            </a:r>
            <a:r>
              <a:rPr lang="en-US" spc="-11" dirty="0">
                <a:latin typeface="Cambria"/>
                <a:cs typeface="Cambria"/>
              </a:rPr>
              <a:t>the </a:t>
            </a:r>
            <a:r>
              <a:rPr lang="en-US" spc="-5" dirty="0">
                <a:latin typeface="Cambria"/>
                <a:cs typeface="Cambria"/>
              </a:rPr>
              <a:t>emerging markets debt </a:t>
            </a:r>
            <a:r>
              <a:rPr lang="en-US" dirty="0">
                <a:latin typeface="Cambria"/>
                <a:cs typeface="Cambria"/>
              </a:rPr>
              <a:t>asset </a:t>
            </a:r>
            <a:r>
              <a:rPr lang="en-US" spc="-5" dirty="0">
                <a:latin typeface="Cambria"/>
                <a:cs typeface="Cambria"/>
              </a:rPr>
              <a:t>class </a:t>
            </a:r>
            <a:r>
              <a:rPr lang="en-US" dirty="0">
                <a:latin typeface="Cambria"/>
                <a:cs typeface="Cambria"/>
              </a:rPr>
              <a:t>and </a:t>
            </a:r>
            <a:r>
              <a:rPr lang="en-US" spc="-5" dirty="0">
                <a:latin typeface="Cambria"/>
                <a:cs typeface="Cambria"/>
              </a:rPr>
              <a:t>should </a:t>
            </a:r>
            <a:r>
              <a:rPr lang="en-US" dirty="0">
                <a:latin typeface="Cambria"/>
                <a:cs typeface="Cambria"/>
              </a:rPr>
              <a:t>not </a:t>
            </a:r>
            <a:r>
              <a:rPr lang="en-US" spc="-5" dirty="0">
                <a:latin typeface="Cambria"/>
                <a:cs typeface="Cambria"/>
              </a:rPr>
              <a:t>be considered </a:t>
            </a:r>
            <a:r>
              <a:rPr lang="en-US" dirty="0">
                <a:latin typeface="Cambria"/>
                <a:cs typeface="Cambria"/>
              </a:rPr>
              <a:t>any </a:t>
            </a:r>
            <a:r>
              <a:rPr lang="en-US" spc="-5" dirty="0">
                <a:latin typeface="Cambria"/>
                <a:cs typeface="Cambria"/>
              </a:rPr>
              <a:t>representation </a:t>
            </a:r>
            <a:r>
              <a:rPr lang="en-US" dirty="0">
                <a:latin typeface="Cambria"/>
                <a:cs typeface="Cambria"/>
              </a:rPr>
              <a:t>of </a:t>
            </a:r>
            <a:r>
              <a:rPr lang="en-US" spc="-5" dirty="0">
                <a:latin typeface="Cambria"/>
                <a:cs typeface="Cambria"/>
              </a:rPr>
              <a:t>past or </a:t>
            </a:r>
            <a:r>
              <a:rPr lang="en-US" dirty="0">
                <a:latin typeface="Cambria"/>
                <a:cs typeface="Cambria"/>
              </a:rPr>
              <a:t> </a:t>
            </a:r>
            <a:r>
              <a:rPr lang="en-US" spc="-5" dirty="0">
                <a:latin typeface="Cambria"/>
                <a:cs typeface="Cambria"/>
              </a:rPr>
              <a:t>expected </a:t>
            </a:r>
            <a:r>
              <a:rPr lang="en-US" spc="-11" dirty="0">
                <a:latin typeface="Cambria"/>
                <a:cs typeface="Cambria"/>
              </a:rPr>
              <a:t>future </a:t>
            </a:r>
            <a:r>
              <a:rPr lang="en-US" spc="-5" dirty="0">
                <a:latin typeface="Cambria"/>
                <a:cs typeface="Cambria"/>
              </a:rPr>
              <a:t>return or </a:t>
            </a:r>
            <a:r>
              <a:rPr lang="en-US" dirty="0">
                <a:latin typeface="Cambria"/>
                <a:cs typeface="Cambria"/>
              </a:rPr>
              <a:t>risk </a:t>
            </a:r>
            <a:r>
              <a:rPr lang="en-US" spc="-11" dirty="0">
                <a:latin typeface="Cambria"/>
                <a:cs typeface="Cambria"/>
              </a:rPr>
              <a:t>for </a:t>
            </a:r>
            <a:r>
              <a:rPr lang="en-US" spc="-5" dirty="0">
                <a:latin typeface="Cambria"/>
                <a:cs typeface="Cambria"/>
              </a:rPr>
              <a:t>any William Blair investment strategy or product. Expected returns are provided </a:t>
            </a:r>
            <a:r>
              <a:rPr lang="en-US" spc="-11" dirty="0">
                <a:latin typeface="Cambria"/>
                <a:cs typeface="Cambria"/>
              </a:rPr>
              <a:t>for </a:t>
            </a:r>
            <a:r>
              <a:rPr lang="en-US" spc="-5" dirty="0">
                <a:latin typeface="Cambria"/>
                <a:cs typeface="Cambria"/>
              </a:rPr>
              <a:t>informational purposes only </a:t>
            </a:r>
            <a:r>
              <a:rPr lang="en-US" dirty="0">
                <a:latin typeface="Cambria"/>
                <a:cs typeface="Cambria"/>
              </a:rPr>
              <a:t>and not </a:t>
            </a:r>
            <a:r>
              <a:rPr lang="en-US" spc="-5" dirty="0">
                <a:latin typeface="Cambria"/>
                <a:cs typeface="Cambria"/>
              </a:rPr>
              <a:t>intended </a:t>
            </a:r>
            <a:r>
              <a:rPr lang="en-US" dirty="0">
                <a:latin typeface="Cambria"/>
                <a:cs typeface="Cambria"/>
              </a:rPr>
              <a:t>to be </a:t>
            </a:r>
            <a:r>
              <a:rPr lang="en-US" spc="-5" dirty="0">
                <a:latin typeface="Cambria"/>
                <a:cs typeface="Cambria"/>
              </a:rPr>
              <a:t>reflective </a:t>
            </a:r>
            <a:r>
              <a:rPr lang="en-US" dirty="0">
                <a:latin typeface="Cambria"/>
                <a:cs typeface="Cambria"/>
              </a:rPr>
              <a:t>of </a:t>
            </a:r>
            <a:r>
              <a:rPr lang="en-US" spc="-5" dirty="0">
                <a:latin typeface="Cambria"/>
                <a:cs typeface="Cambria"/>
              </a:rPr>
              <a:t>results </a:t>
            </a:r>
            <a:r>
              <a:rPr lang="en-US" dirty="0">
                <a:latin typeface="Cambria"/>
                <a:cs typeface="Cambria"/>
              </a:rPr>
              <a:t>a </a:t>
            </a:r>
            <a:r>
              <a:rPr lang="en-US" spc="5" dirty="0">
                <a:latin typeface="Cambria"/>
                <a:cs typeface="Cambria"/>
              </a:rPr>
              <a:t> </a:t>
            </a:r>
            <a:r>
              <a:rPr lang="en-US" dirty="0">
                <a:latin typeface="Cambria"/>
                <a:cs typeface="Cambria"/>
              </a:rPr>
              <a:t>person </a:t>
            </a:r>
            <a:r>
              <a:rPr lang="en-US" spc="-5" dirty="0">
                <a:latin typeface="Cambria"/>
                <a:cs typeface="Cambria"/>
              </a:rPr>
              <a:t>should expect</a:t>
            </a:r>
            <a:r>
              <a:rPr lang="en-US" dirty="0">
                <a:latin typeface="Cambria"/>
                <a:cs typeface="Cambria"/>
              </a:rPr>
              <a:t> </a:t>
            </a:r>
            <a:r>
              <a:rPr lang="en-US" spc="-5" dirty="0">
                <a:latin typeface="Cambria"/>
                <a:cs typeface="Cambria"/>
              </a:rPr>
              <a:t>to achieve. Actual results</a:t>
            </a:r>
            <a:r>
              <a:rPr lang="en-US" spc="185" dirty="0">
                <a:latin typeface="Cambria"/>
                <a:cs typeface="Cambria"/>
              </a:rPr>
              <a:t> </a:t>
            </a:r>
            <a:r>
              <a:rPr lang="en-US" spc="-5" dirty="0">
                <a:latin typeface="Cambria"/>
                <a:cs typeface="Cambria"/>
              </a:rPr>
              <a:t>will vary </a:t>
            </a:r>
            <a:r>
              <a:rPr lang="en-US" dirty="0">
                <a:latin typeface="Cambria"/>
                <a:cs typeface="Cambria"/>
              </a:rPr>
              <a:t>and </a:t>
            </a:r>
            <a:r>
              <a:rPr lang="en-US" spc="-5" dirty="0">
                <a:latin typeface="Cambria"/>
                <a:cs typeface="Cambria"/>
              </a:rPr>
              <a:t>may be higher or lower than the values indicated. Differences between expected </a:t>
            </a:r>
            <a:r>
              <a:rPr lang="en-US" dirty="0">
                <a:latin typeface="Cambria"/>
                <a:cs typeface="Cambria"/>
              </a:rPr>
              <a:t>and </a:t>
            </a:r>
            <a:r>
              <a:rPr lang="en-US" spc="-5" dirty="0">
                <a:latin typeface="Cambria"/>
                <a:cs typeface="Cambria"/>
              </a:rPr>
              <a:t>actual results may be exaggerated</a:t>
            </a:r>
            <a:r>
              <a:rPr lang="en-US" spc="185" dirty="0">
                <a:latin typeface="Cambria"/>
                <a:cs typeface="Cambria"/>
              </a:rPr>
              <a:t> </a:t>
            </a:r>
            <a:r>
              <a:rPr lang="en-US" dirty="0">
                <a:latin typeface="Cambria"/>
                <a:cs typeface="Cambria"/>
              </a:rPr>
              <a:t>in </a:t>
            </a:r>
            <a:r>
              <a:rPr lang="en-US" spc="-5" dirty="0">
                <a:latin typeface="Cambria"/>
                <a:cs typeface="Cambria"/>
              </a:rPr>
              <a:t>volatile </a:t>
            </a:r>
            <a:r>
              <a:rPr lang="en-US" dirty="0">
                <a:latin typeface="Cambria"/>
                <a:cs typeface="Cambria"/>
              </a:rPr>
              <a:t> </a:t>
            </a:r>
            <a:r>
              <a:rPr lang="en-US" spc="-5" dirty="0">
                <a:latin typeface="Cambria"/>
                <a:cs typeface="Cambria"/>
              </a:rPr>
              <a:t>market environments. There </a:t>
            </a:r>
            <a:r>
              <a:rPr lang="en-US" dirty="0">
                <a:latin typeface="Cambria"/>
                <a:cs typeface="Cambria"/>
              </a:rPr>
              <a:t>is </a:t>
            </a:r>
            <a:r>
              <a:rPr lang="en-US" spc="-5" dirty="0">
                <a:latin typeface="Cambria"/>
                <a:cs typeface="Cambria"/>
              </a:rPr>
              <a:t>no guarantee that expected return or risk expectations indicated will equal actual return or risk </a:t>
            </a:r>
            <a:r>
              <a:rPr lang="en-US" spc="-11" dirty="0">
                <a:latin typeface="Cambria"/>
                <a:cs typeface="Cambria"/>
              </a:rPr>
              <a:t>for </a:t>
            </a:r>
            <a:r>
              <a:rPr lang="en-US" dirty="0">
                <a:latin typeface="Cambria"/>
                <a:cs typeface="Cambria"/>
              </a:rPr>
              <a:t>any </a:t>
            </a:r>
            <a:r>
              <a:rPr lang="en-US" spc="-5" dirty="0">
                <a:latin typeface="Cambria"/>
                <a:cs typeface="Cambria"/>
              </a:rPr>
              <a:t>specific security </a:t>
            </a:r>
            <a:r>
              <a:rPr lang="en-US" dirty="0">
                <a:latin typeface="Cambria"/>
                <a:cs typeface="Cambria"/>
              </a:rPr>
              <a:t>or </a:t>
            </a:r>
            <a:r>
              <a:rPr lang="en-US" spc="-5" dirty="0">
                <a:latin typeface="Cambria"/>
                <a:cs typeface="Cambria"/>
              </a:rPr>
              <a:t>William Blair strategy. Return </a:t>
            </a:r>
            <a:r>
              <a:rPr lang="en-US" dirty="0">
                <a:latin typeface="Cambria"/>
                <a:cs typeface="Cambria"/>
              </a:rPr>
              <a:t>and risk </a:t>
            </a:r>
            <a:r>
              <a:rPr lang="en-US" spc="5" dirty="0">
                <a:latin typeface="Cambria"/>
                <a:cs typeface="Cambria"/>
              </a:rPr>
              <a:t> </a:t>
            </a:r>
            <a:r>
              <a:rPr lang="en-US" spc="-5" dirty="0">
                <a:latin typeface="Cambria"/>
                <a:cs typeface="Cambria"/>
              </a:rPr>
              <a:t>expectations are hypothetical </a:t>
            </a:r>
            <a:r>
              <a:rPr lang="en-US" dirty="0">
                <a:latin typeface="Cambria"/>
                <a:cs typeface="Cambria"/>
              </a:rPr>
              <a:t>and </a:t>
            </a:r>
            <a:r>
              <a:rPr lang="en-US" spc="-5" dirty="0">
                <a:latin typeface="Cambria"/>
                <a:cs typeface="Cambria"/>
              </a:rPr>
              <a:t>are provided for illustrative purposes only. No representation </a:t>
            </a:r>
            <a:r>
              <a:rPr lang="en-US" dirty="0">
                <a:latin typeface="Cambria"/>
                <a:cs typeface="Cambria"/>
              </a:rPr>
              <a:t>is </a:t>
            </a:r>
            <a:r>
              <a:rPr lang="en-US" spc="-5" dirty="0">
                <a:latin typeface="Cambria"/>
                <a:cs typeface="Cambria"/>
              </a:rPr>
              <a:t>being made that </a:t>
            </a:r>
            <a:r>
              <a:rPr lang="en-US" dirty="0">
                <a:latin typeface="Cambria"/>
                <a:cs typeface="Cambria"/>
              </a:rPr>
              <a:t>any </a:t>
            </a:r>
            <a:r>
              <a:rPr lang="en-US" spc="-5" dirty="0">
                <a:latin typeface="Cambria"/>
                <a:cs typeface="Cambria"/>
              </a:rPr>
              <a:t>account, product, or strategy will or </a:t>
            </a:r>
            <a:r>
              <a:rPr lang="en-US" dirty="0">
                <a:latin typeface="Cambria"/>
                <a:cs typeface="Cambria"/>
              </a:rPr>
              <a:t>is </a:t>
            </a:r>
            <a:r>
              <a:rPr lang="en-US" spc="-5" dirty="0">
                <a:latin typeface="Cambria"/>
                <a:cs typeface="Cambria"/>
              </a:rPr>
              <a:t>likely to achieve profits, </a:t>
            </a:r>
            <a:r>
              <a:rPr lang="en-US" dirty="0">
                <a:latin typeface="Cambria"/>
                <a:cs typeface="Cambria"/>
              </a:rPr>
              <a:t>losses, </a:t>
            </a:r>
            <a:r>
              <a:rPr lang="en-US" spc="-5" dirty="0">
                <a:latin typeface="Cambria"/>
                <a:cs typeface="Cambria"/>
              </a:rPr>
              <a:t>or </a:t>
            </a:r>
            <a:r>
              <a:rPr lang="en-US" dirty="0">
                <a:latin typeface="Cambria"/>
                <a:cs typeface="Cambria"/>
              </a:rPr>
              <a:t> </a:t>
            </a:r>
            <a:r>
              <a:rPr lang="en-US" spc="-5" dirty="0">
                <a:latin typeface="Cambria"/>
                <a:cs typeface="Cambria"/>
              </a:rPr>
              <a:t>results similar </a:t>
            </a:r>
            <a:r>
              <a:rPr lang="en-US" dirty="0">
                <a:latin typeface="Cambria"/>
                <a:cs typeface="Cambria"/>
              </a:rPr>
              <a:t>to </a:t>
            </a:r>
            <a:r>
              <a:rPr lang="en-US" spc="-5" dirty="0">
                <a:latin typeface="Cambria"/>
                <a:cs typeface="Cambria"/>
              </a:rPr>
              <a:t>those </a:t>
            </a:r>
            <a:r>
              <a:rPr lang="en-US" dirty="0">
                <a:latin typeface="Cambria"/>
                <a:cs typeface="Cambria"/>
              </a:rPr>
              <a:t>shown. </a:t>
            </a:r>
            <a:r>
              <a:rPr lang="en-US" spc="-5" dirty="0">
                <a:latin typeface="Cambria"/>
                <a:cs typeface="Cambria"/>
              </a:rPr>
              <a:t>Return </a:t>
            </a:r>
            <a:r>
              <a:rPr lang="en-US" dirty="0">
                <a:latin typeface="Cambria"/>
                <a:cs typeface="Cambria"/>
              </a:rPr>
              <a:t>and risk </a:t>
            </a:r>
            <a:r>
              <a:rPr lang="en-US" spc="-5" dirty="0">
                <a:latin typeface="Cambria"/>
                <a:cs typeface="Cambria"/>
              </a:rPr>
              <a:t>expectations are </a:t>
            </a:r>
            <a:r>
              <a:rPr lang="en-US" dirty="0">
                <a:latin typeface="Cambria"/>
                <a:cs typeface="Cambria"/>
              </a:rPr>
              <a:t>based on </a:t>
            </a:r>
            <a:r>
              <a:rPr lang="en-US" spc="-5" dirty="0">
                <a:latin typeface="Cambria"/>
                <a:cs typeface="Cambria"/>
              </a:rPr>
              <a:t>certain estimates </a:t>
            </a:r>
            <a:r>
              <a:rPr lang="en-US" dirty="0">
                <a:latin typeface="Cambria"/>
                <a:cs typeface="Cambria"/>
              </a:rPr>
              <a:t>and </a:t>
            </a:r>
            <a:r>
              <a:rPr lang="en-US" spc="-5" dirty="0">
                <a:latin typeface="Cambria"/>
                <a:cs typeface="Cambria"/>
              </a:rPr>
              <a:t>assumptions, </a:t>
            </a:r>
            <a:r>
              <a:rPr lang="en-US" dirty="0">
                <a:latin typeface="Cambria"/>
                <a:cs typeface="Cambria"/>
              </a:rPr>
              <a:t>which </a:t>
            </a:r>
            <a:r>
              <a:rPr lang="en-US" spc="-5" dirty="0">
                <a:latin typeface="Cambria"/>
                <a:cs typeface="Cambria"/>
              </a:rPr>
              <a:t>are subject to uncertainty. These expectations are based </a:t>
            </a:r>
            <a:r>
              <a:rPr lang="en-US" dirty="0">
                <a:latin typeface="Cambria"/>
                <a:cs typeface="Cambria"/>
              </a:rPr>
              <a:t>on </a:t>
            </a:r>
            <a:r>
              <a:rPr lang="en-US" spc="-5" dirty="0">
                <a:latin typeface="Cambria"/>
                <a:cs typeface="Cambria"/>
              </a:rPr>
              <a:t>models </a:t>
            </a:r>
            <a:r>
              <a:rPr lang="en-US" dirty="0">
                <a:latin typeface="Cambria"/>
                <a:cs typeface="Cambria"/>
              </a:rPr>
              <a:t>and </a:t>
            </a:r>
            <a:r>
              <a:rPr lang="en-US" spc="5" dirty="0">
                <a:latin typeface="Cambria"/>
                <a:cs typeface="Cambria"/>
              </a:rPr>
              <a:t> </a:t>
            </a:r>
            <a:r>
              <a:rPr lang="en-US" spc="-5" dirty="0">
                <a:latin typeface="Cambria"/>
                <a:cs typeface="Cambria"/>
              </a:rPr>
              <a:t>simulations compiled </a:t>
            </a:r>
            <a:r>
              <a:rPr lang="en-US" dirty="0">
                <a:latin typeface="Cambria"/>
                <a:cs typeface="Cambria"/>
              </a:rPr>
              <a:t>by </a:t>
            </a:r>
            <a:r>
              <a:rPr lang="en-US" spc="-5" dirty="0">
                <a:latin typeface="Cambria"/>
                <a:cs typeface="Cambria"/>
              </a:rPr>
              <a:t>the William Blair Emerging Markets Debt team. Hypothetical or simulated performance results have several inherent limitations. Unlike </a:t>
            </a:r>
            <a:r>
              <a:rPr lang="en-US" dirty="0">
                <a:latin typeface="Cambria"/>
                <a:cs typeface="Cambria"/>
              </a:rPr>
              <a:t>an </a:t>
            </a:r>
            <a:r>
              <a:rPr lang="en-US" spc="-5" dirty="0">
                <a:latin typeface="Cambria"/>
                <a:cs typeface="Cambria"/>
              </a:rPr>
              <a:t>actual performance record, </a:t>
            </a:r>
            <a:r>
              <a:rPr lang="en-US" dirty="0">
                <a:latin typeface="Cambria"/>
                <a:cs typeface="Cambria"/>
              </a:rPr>
              <a:t> </a:t>
            </a:r>
            <a:r>
              <a:rPr lang="en-US" spc="-5" dirty="0">
                <a:latin typeface="Cambria"/>
                <a:cs typeface="Cambria"/>
              </a:rPr>
              <a:t>simulated results do </a:t>
            </a:r>
            <a:r>
              <a:rPr lang="en-US" dirty="0">
                <a:latin typeface="Cambria"/>
                <a:cs typeface="Cambria"/>
              </a:rPr>
              <a:t>not </a:t>
            </a:r>
            <a:r>
              <a:rPr lang="en-US" spc="-5" dirty="0">
                <a:latin typeface="Cambria"/>
                <a:cs typeface="Cambria"/>
              </a:rPr>
              <a:t>represent actual </a:t>
            </a:r>
            <a:r>
              <a:rPr lang="en-US" spc="-11" dirty="0">
                <a:latin typeface="Cambria"/>
                <a:cs typeface="Cambria"/>
              </a:rPr>
              <a:t>performance </a:t>
            </a:r>
            <a:r>
              <a:rPr lang="en-US" dirty="0">
                <a:latin typeface="Cambria"/>
                <a:cs typeface="Cambria"/>
              </a:rPr>
              <a:t>and </a:t>
            </a:r>
            <a:r>
              <a:rPr lang="en-US" spc="-5" dirty="0">
                <a:latin typeface="Cambria"/>
                <a:cs typeface="Cambria"/>
              </a:rPr>
              <a:t>are generally prepared with the benefit </a:t>
            </a:r>
            <a:r>
              <a:rPr lang="en-US" dirty="0">
                <a:latin typeface="Cambria"/>
                <a:cs typeface="Cambria"/>
              </a:rPr>
              <a:t>of hindsight. In </a:t>
            </a:r>
            <a:r>
              <a:rPr lang="en-US" spc="-5" dirty="0">
                <a:latin typeface="Cambria"/>
                <a:cs typeface="Cambria"/>
              </a:rPr>
              <a:t>addition, since trades have </a:t>
            </a:r>
            <a:r>
              <a:rPr lang="en-US" dirty="0">
                <a:latin typeface="Cambria"/>
                <a:cs typeface="Cambria"/>
              </a:rPr>
              <a:t>not </a:t>
            </a:r>
            <a:r>
              <a:rPr lang="en-US" spc="-5" dirty="0">
                <a:latin typeface="Cambria"/>
                <a:cs typeface="Cambria"/>
              </a:rPr>
              <a:t>actually been executed, simulated results </a:t>
            </a:r>
            <a:r>
              <a:rPr lang="en-US" dirty="0">
                <a:latin typeface="Cambria"/>
                <a:cs typeface="Cambria"/>
              </a:rPr>
              <a:t>cannot </a:t>
            </a:r>
            <a:r>
              <a:rPr lang="en-US" spc="5" dirty="0">
                <a:latin typeface="Cambria"/>
                <a:cs typeface="Cambria"/>
              </a:rPr>
              <a:t> </a:t>
            </a:r>
            <a:r>
              <a:rPr lang="en-US" spc="-5" dirty="0">
                <a:latin typeface="Cambria"/>
                <a:cs typeface="Cambria"/>
              </a:rPr>
              <a:t>account</a:t>
            </a:r>
            <a:r>
              <a:rPr lang="en-US" dirty="0">
                <a:latin typeface="Cambria"/>
                <a:cs typeface="Cambria"/>
              </a:rPr>
              <a:t> </a:t>
            </a:r>
            <a:r>
              <a:rPr lang="en-US" spc="-5" dirty="0">
                <a:latin typeface="Cambria"/>
                <a:cs typeface="Cambria"/>
              </a:rPr>
              <a:t>for the</a:t>
            </a:r>
            <a:r>
              <a:rPr lang="en-US" dirty="0">
                <a:latin typeface="Cambria"/>
                <a:cs typeface="Cambria"/>
              </a:rPr>
              <a:t> </a:t>
            </a:r>
            <a:r>
              <a:rPr lang="en-US" spc="-5" dirty="0">
                <a:latin typeface="Cambria"/>
                <a:cs typeface="Cambria"/>
              </a:rPr>
              <a:t>impact </a:t>
            </a:r>
            <a:r>
              <a:rPr lang="en-US" dirty="0">
                <a:latin typeface="Cambria"/>
                <a:cs typeface="Cambria"/>
              </a:rPr>
              <a:t>of </a:t>
            </a:r>
            <a:r>
              <a:rPr lang="en-US" spc="-5" dirty="0">
                <a:latin typeface="Cambria"/>
                <a:cs typeface="Cambria"/>
              </a:rPr>
              <a:t>certain market </a:t>
            </a:r>
            <a:r>
              <a:rPr lang="en-US" dirty="0">
                <a:latin typeface="Cambria"/>
                <a:cs typeface="Cambria"/>
              </a:rPr>
              <a:t>risks </a:t>
            </a:r>
            <a:r>
              <a:rPr lang="en-US" spc="-5" dirty="0">
                <a:latin typeface="Cambria"/>
                <a:cs typeface="Cambria"/>
              </a:rPr>
              <a:t>such </a:t>
            </a:r>
            <a:r>
              <a:rPr lang="en-US" dirty="0">
                <a:latin typeface="Cambria"/>
                <a:cs typeface="Cambria"/>
              </a:rPr>
              <a:t>as </a:t>
            </a:r>
            <a:r>
              <a:rPr lang="en-US" spc="-5" dirty="0">
                <a:latin typeface="Cambria"/>
                <a:cs typeface="Cambria"/>
              </a:rPr>
              <a:t>lack </a:t>
            </a:r>
            <a:r>
              <a:rPr lang="en-US" dirty="0">
                <a:latin typeface="Cambria"/>
                <a:cs typeface="Cambria"/>
              </a:rPr>
              <a:t>of </a:t>
            </a:r>
            <a:r>
              <a:rPr lang="en-US" spc="-5" dirty="0">
                <a:latin typeface="Cambria"/>
                <a:cs typeface="Cambria"/>
              </a:rPr>
              <a:t>liquidity. There are</a:t>
            </a:r>
            <a:r>
              <a:rPr lang="en-US" dirty="0">
                <a:latin typeface="Cambria"/>
                <a:cs typeface="Cambria"/>
              </a:rPr>
              <a:t> </a:t>
            </a:r>
            <a:r>
              <a:rPr lang="en-US" spc="-5" dirty="0">
                <a:latin typeface="Cambria"/>
                <a:cs typeface="Cambria"/>
              </a:rPr>
              <a:t>numerous</a:t>
            </a:r>
            <a:r>
              <a:rPr lang="en-US" spc="185" dirty="0">
                <a:latin typeface="Cambria"/>
                <a:cs typeface="Cambria"/>
              </a:rPr>
              <a:t> </a:t>
            </a:r>
            <a:r>
              <a:rPr lang="en-US" spc="-11" dirty="0">
                <a:latin typeface="Cambria"/>
                <a:cs typeface="Cambria"/>
              </a:rPr>
              <a:t>other</a:t>
            </a:r>
            <a:r>
              <a:rPr lang="en-US" spc="174" dirty="0">
                <a:latin typeface="Cambria"/>
                <a:cs typeface="Cambria"/>
              </a:rPr>
              <a:t> </a:t>
            </a:r>
            <a:r>
              <a:rPr lang="en-US" spc="-5" dirty="0">
                <a:latin typeface="Cambria"/>
                <a:cs typeface="Cambria"/>
              </a:rPr>
              <a:t>factors related to</a:t>
            </a:r>
            <a:r>
              <a:rPr lang="en-US" spc="185" dirty="0">
                <a:latin typeface="Cambria"/>
                <a:cs typeface="Cambria"/>
              </a:rPr>
              <a:t> </a:t>
            </a:r>
            <a:r>
              <a:rPr lang="en-US" spc="-5" dirty="0">
                <a:latin typeface="Cambria"/>
                <a:cs typeface="Cambria"/>
              </a:rPr>
              <a:t>the markets </a:t>
            </a:r>
            <a:r>
              <a:rPr lang="en-US" dirty="0">
                <a:latin typeface="Cambria"/>
                <a:cs typeface="Cambria"/>
              </a:rPr>
              <a:t>in </a:t>
            </a:r>
            <a:r>
              <a:rPr lang="en-US" spc="-5" dirty="0">
                <a:latin typeface="Cambria"/>
                <a:cs typeface="Cambria"/>
              </a:rPr>
              <a:t>general or</a:t>
            </a:r>
            <a:r>
              <a:rPr lang="en-US" spc="185" dirty="0">
                <a:latin typeface="Cambria"/>
                <a:cs typeface="Cambria"/>
              </a:rPr>
              <a:t> </a:t>
            </a:r>
            <a:r>
              <a:rPr lang="en-US" spc="-5" dirty="0">
                <a:latin typeface="Cambria"/>
                <a:cs typeface="Cambria"/>
              </a:rPr>
              <a:t>the implementation of </a:t>
            </a:r>
            <a:r>
              <a:rPr lang="en-US" dirty="0">
                <a:latin typeface="Cambria"/>
                <a:cs typeface="Cambria"/>
              </a:rPr>
              <a:t>any </a:t>
            </a:r>
            <a:r>
              <a:rPr lang="en-US" spc="-5" dirty="0">
                <a:latin typeface="Cambria"/>
                <a:cs typeface="Cambria"/>
              </a:rPr>
              <a:t>specific</a:t>
            </a:r>
            <a:r>
              <a:rPr lang="en-US" spc="191" dirty="0">
                <a:latin typeface="Cambria"/>
                <a:cs typeface="Cambria"/>
              </a:rPr>
              <a:t> </a:t>
            </a:r>
            <a:r>
              <a:rPr lang="en-US" spc="-5" dirty="0">
                <a:latin typeface="Cambria"/>
                <a:cs typeface="Cambria"/>
              </a:rPr>
              <a:t>investment </a:t>
            </a:r>
            <a:r>
              <a:rPr lang="en-US" dirty="0">
                <a:latin typeface="Cambria"/>
                <a:cs typeface="Cambria"/>
              </a:rPr>
              <a:t> strategy,</a:t>
            </a:r>
            <a:r>
              <a:rPr lang="en-US" spc="-50" dirty="0">
                <a:latin typeface="Cambria"/>
                <a:cs typeface="Cambria"/>
              </a:rPr>
              <a:t> </a:t>
            </a:r>
            <a:r>
              <a:rPr lang="en-US" dirty="0">
                <a:latin typeface="Cambria"/>
                <a:cs typeface="Cambria"/>
              </a:rPr>
              <a:t>which</a:t>
            </a:r>
            <a:r>
              <a:rPr lang="en-US" spc="-23" dirty="0">
                <a:latin typeface="Cambria"/>
                <a:cs typeface="Cambria"/>
              </a:rPr>
              <a:t> </a:t>
            </a:r>
            <a:r>
              <a:rPr lang="en-US" dirty="0">
                <a:latin typeface="Cambria"/>
                <a:cs typeface="Cambria"/>
              </a:rPr>
              <a:t>cannot</a:t>
            </a:r>
            <a:r>
              <a:rPr lang="en-US" spc="-23" dirty="0">
                <a:latin typeface="Cambria"/>
                <a:cs typeface="Cambria"/>
              </a:rPr>
              <a:t> </a:t>
            </a:r>
            <a:r>
              <a:rPr lang="en-US" dirty="0">
                <a:latin typeface="Cambria"/>
                <a:cs typeface="Cambria"/>
              </a:rPr>
              <a:t>be</a:t>
            </a:r>
            <a:r>
              <a:rPr lang="en-US" spc="-5" dirty="0">
                <a:latin typeface="Cambria"/>
                <a:cs typeface="Cambria"/>
              </a:rPr>
              <a:t> fully</a:t>
            </a:r>
            <a:r>
              <a:rPr lang="en-US" spc="-34" dirty="0">
                <a:latin typeface="Cambria"/>
                <a:cs typeface="Cambria"/>
              </a:rPr>
              <a:t> </a:t>
            </a:r>
            <a:r>
              <a:rPr lang="en-US" dirty="0">
                <a:latin typeface="Cambria"/>
                <a:cs typeface="Cambria"/>
              </a:rPr>
              <a:t>accounted</a:t>
            </a:r>
            <a:r>
              <a:rPr lang="en-US" spc="-28" dirty="0">
                <a:latin typeface="Cambria"/>
                <a:cs typeface="Cambria"/>
              </a:rPr>
              <a:t> </a:t>
            </a:r>
            <a:r>
              <a:rPr lang="en-US" dirty="0">
                <a:latin typeface="Cambria"/>
                <a:cs typeface="Cambria"/>
              </a:rPr>
              <a:t>for</a:t>
            </a:r>
            <a:r>
              <a:rPr lang="en-US" spc="-34" dirty="0">
                <a:latin typeface="Cambria"/>
                <a:cs typeface="Cambria"/>
              </a:rPr>
              <a:t> </a:t>
            </a:r>
            <a:r>
              <a:rPr lang="en-US" dirty="0">
                <a:latin typeface="Cambria"/>
                <a:cs typeface="Cambria"/>
              </a:rPr>
              <a:t>in the</a:t>
            </a:r>
            <a:r>
              <a:rPr lang="en-US" spc="-5" dirty="0">
                <a:latin typeface="Cambria"/>
                <a:cs typeface="Cambria"/>
              </a:rPr>
              <a:t> </a:t>
            </a:r>
            <a:r>
              <a:rPr lang="en-US" dirty="0">
                <a:latin typeface="Cambria"/>
                <a:cs typeface="Cambria"/>
              </a:rPr>
              <a:t>preparation</a:t>
            </a:r>
            <a:r>
              <a:rPr lang="en-US" spc="-45" dirty="0">
                <a:latin typeface="Cambria"/>
                <a:cs typeface="Cambria"/>
              </a:rPr>
              <a:t> </a:t>
            </a:r>
            <a:r>
              <a:rPr lang="en-US" dirty="0">
                <a:latin typeface="Cambria"/>
                <a:cs typeface="Cambria"/>
              </a:rPr>
              <a:t>of</a:t>
            </a:r>
            <a:r>
              <a:rPr lang="en-US" spc="-17" dirty="0">
                <a:latin typeface="Cambria"/>
                <a:cs typeface="Cambria"/>
              </a:rPr>
              <a:t> </a:t>
            </a:r>
            <a:r>
              <a:rPr lang="en-US" dirty="0">
                <a:latin typeface="Cambria"/>
                <a:cs typeface="Cambria"/>
              </a:rPr>
              <a:t>simulated</a:t>
            </a:r>
            <a:r>
              <a:rPr lang="en-US" spc="-39" dirty="0">
                <a:latin typeface="Cambria"/>
                <a:cs typeface="Cambria"/>
              </a:rPr>
              <a:t> </a:t>
            </a:r>
            <a:r>
              <a:rPr lang="en-US" dirty="0">
                <a:latin typeface="Cambria"/>
                <a:cs typeface="Cambria"/>
              </a:rPr>
              <a:t>results</a:t>
            </a:r>
            <a:r>
              <a:rPr lang="en-US" spc="-23" dirty="0">
                <a:latin typeface="Cambria"/>
                <a:cs typeface="Cambria"/>
              </a:rPr>
              <a:t> </a:t>
            </a:r>
            <a:r>
              <a:rPr lang="en-US" dirty="0">
                <a:latin typeface="Cambria"/>
                <a:cs typeface="Cambria"/>
              </a:rPr>
              <a:t>and </a:t>
            </a:r>
            <a:r>
              <a:rPr lang="en-US" spc="-5" dirty="0">
                <a:latin typeface="Cambria"/>
                <a:cs typeface="Cambria"/>
              </a:rPr>
              <a:t>all</a:t>
            </a:r>
            <a:r>
              <a:rPr lang="en-US" spc="-28" dirty="0">
                <a:latin typeface="Cambria"/>
                <a:cs typeface="Cambria"/>
              </a:rPr>
              <a:t> </a:t>
            </a:r>
            <a:r>
              <a:rPr lang="en-US" dirty="0">
                <a:latin typeface="Cambria"/>
                <a:cs typeface="Cambria"/>
              </a:rPr>
              <a:t>of</a:t>
            </a:r>
            <a:r>
              <a:rPr lang="en-US" spc="-23" dirty="0">
                <a:latin typeface="Cambria"/>
                <a:cs typeface="Cambria"/>
              </a:rPr>
              <a:t> </a:t>
            </a:r>
            <a:r>
              <a:rPr lang="en-US" dirty="0">
                <a:latin typeface="Cambria"/>
                <a:cs typeface="Cambria"/>
              </a:rPr>
              <a:t>which</a:t>
            </a:r>
            <a:r>
              <a:rPr lang="en-US" spc="-39" dirty="0">
                <a:latin typeface="Cambria"/>
                <a:cs typeface="Cambria"/>
              </a:rPr>
              <a:t> </a:t>
            </a:r>
            <a:r>
              <a:rPr lang="en-US" dirty="0">
                <a:latin typeface="Cambria"/>
                <a:cs typeface="Cambria"/>
              </a:rPr>
              <a:t>can</a:t>
            </a:r>
            <a:r>
              <a:rPr lang="en-US" spc="-17" dirty="0">
                <a:latin typeface="Cambria"/>
                <a:cs typeface="Cambria"/>
              </a:rPr>
              <a:t> </a:t>
            </a:r>
            <a:r>
              <a:rPr lang="en-US" spc="-5" dirty="0">
                <a:latin typeface="Cambria"/>
                <a:cs typeface="Cambria"/>
              </a:rPr>
              <a:t>adversely</a:t>
            </a:r>
            <a:r>
              <a:rPr lang="en-US" spc="-50" dirty="0">
                <a:latin typeface="Cambria"/>
                <a:cs typeface="Cambria"/>
              </a:rPr>
              <a:t> </a:t>
            </a:r>
            <a:r>
              <a:rPr lang="en-US" dirty="0">
                <a:latin typeface="Cambria"/>
                <a:cs typeface="Cambria"/>
              </a:rPr>
              <a:t>affect</a:t>
            </a:r>
            <a:r>
              <a:rPr lang="en-US" spc="-34" dirty="0">
                <a:latin typeface="Cambria"/>
                <a:cs typeface="Cambria"/>
              </a:rPr>
              <a:t> </a:t>
            </a:r>
            <a:r>
              <a:rPr lang="en-US" dirty="0">
                <a:latin typeface="Cambria"/>
                <a:cs typeface="Cambria"/>
              </a:rPr>
              <a:t>actual</a:t>
            </a:r>
            <a:r>
              <a:rPr lang="en-US" spc="-39" dirty="0">
                <a:latin typeface="Cambria"/>
                <a:cs typeface="Cambria"/>
              </a:rPr>
              <a:t> </a:t>
            </a:r>
            <a:r>
              <a:rPr lang="en-US" dirty="0">
                <a:latin typeface="Cambria"/>
                <a:cs typeface="Cambria"/>
              </a:rPr>
              <a:t>results.</a:t>
            </a:r>
            <a:endParaRPr lang="en-US" dirty="0"/>
          </a:p>
        </p:txBody>
      </p:sp>
      <p:sp>
        <p:nvSpPr>
          <p:cNvPr id="15" name="Text Placeholder 14">
            <a:extLst>
              <a:ext uri="{FF2B5EF4-FFF2-40B4-BE49-F238E27FC236}">
                <a16:creationId xmlns:a16="http://schemas.microsoft.com/office/drawing/2014/main" id="{0C86893B-2DDA-441C-940A-E52E476D37F8}"/>
              </a:ext>
            </a:extLst>
          </p:cNvPr>
          <p:cNvSpPr>
            <a:spLocks noGrp="1"/>
          </p:cNvSpPr>
          <p:nvPr>
            <p:ph type="body" sz="quarter" idx="11"/>
          </p:nvPr>
        </p:nvSpPr>
        <p:spPr/>
        <p:txBody>
          <a:bodyPr/>
          <a:lstStyle/>
          <a:p>
            <a:pPr marL="14285">
              <a:spcBef>
                <a:spcPts val="286"/>
              </a:spcBef>
            </a:pPr>
            <a:r>
              <a:rPr lang="en-US" spc="-17" dirty="0"/>
              <a:t>Improved</a:t>
            </a:r>
            <a:r>
              <a:rPr lang="en-US" spc="28" dirty="0"/>
              <a:t> </a:t>
            </a:r>
            <a:r>
              <a:rPr lang="en-US" spc="-11" dirty="0"/>
              <a:t>Return</a:t>
            </a:r>
            <a:r>
              <a:rPr lang="en-US" spc="17" dirty="0"/>
              <a:t> </a:t>
            </a:r>
            <a:r>
              <a:rPr lang="en-US" spc="-11" dirty="0"/>
              <a:t>Potential</a:t>
            </a:r>
            <a:r>
              <a:rPr lang="en-US" spc="5" dirty="0"/>
              <a:t> </a:t>
            </a:r>
            <a:r>
              <a:rPr lang="en-US" spc="-5" dirty="0"/>
              <a:t>Based</a:t>
            </a:r>
            <a:r>
              <a:rPr lang="en-US" spc="23" dirty="0"/>
              <a:t> </a:t>
            </a:r>
            <a:r>
              <a:rPr lang="en-US" spc="-5" dirty="0"/>
              <a:t>On</a:t>
            </a:r>
            <a:r>
              <a:rPr lang="en-US" spc="5" dirty="0"/>
              <a:t> </a:t>
            </a:r>
            <a:r>
              <a:rPr lang="en-US" spc="-23" dirty="0"/>
              <a:t>Attractive</a:t>
            </a:r>
            <a:r>
              <a:rPr lang="en-US" spc="34" dirty="0"/>
              <a:t> </a:t>
            </a:r>
            <a:r>
              <a:rPr lang="en-US" spc="-11" dirty="0"/>
              <a:t>Credit</a:t>
            </a:r>
            <a:r>
              <a:rPr lang="en-US" dirty="0"/>
              <a:t> </a:t>
            </a:r>
            <a:r>
              <a:rPr lang="en-US" spc="-11" dirty="0"/>
              <a:t>Spreads</a:t>
            </a:r>
            <a:r>
              <a:rPr lang="en-US" spc="17" dirty="0"/>
              <a:t> </a:t>
            </a:r>
            <a:r>
              <a:rPr lang="en-US" spc="-5" dirty="0"/>
              <a:t>&amp;</a:t>
            </a:r>
            <a:r>
              <a:rPr lang="en-US" spc="11" dirty="0"/>
              <a:t> </a:t>
            </a:r>
            <a:r>
              <a:rPr lang="en-US" spc="-11" dirty="0"/>
              <a:t>Higher</a:t>
            </a:r>
            <a:r>
              <a:rPr lang="en-US" spc="34" dirty="0"/>
              <a:t> </a:t>
            </a:r>
            <a:r>
              <a:rPr lang="en-US" spc="-17" dirty="0"/>
              <a:t>U.S.</a:t>
            </a:r>
            <a:r>
              <a:rPr lang="en-US" spc="17" dirty="0"/>
              <a:t> </a:t>
            </a:r>
            <a:r>
              <a:rPr lang="en-US" spc="-23" dirty="0"/>
              <a:t>Treasury</a:t>
            </a:r>
            <a:r>
              <a:rPr lang="en-US" spc="62" dirty="0"/>
              <a:t> </a:t>
            </a:r>
            <a:r>
              <a:rPr lang="en-US" spc="-11" dirty="0"/>
              <a:t>Rates</a:t>
            </a:r>
            <a:endParaRPr lang="en-US" dirty="0"/>
          </a:p>
        </p:txBody>
      </p:sp>
      <p:graphicFrame>
        <p:nvGraphicFramePr>
          <p:cNvPr id="4" name="object 4"/>
          <p:cNvGraphicFramePr>
            <a:graphicFrameLocks noGrp="1"/>
          </p:cNvGraphicFramePr>
          <p:nvPr>
            <p:extLst>
              <p:ext uri="{D42A27DB-BD31-4B8C-83A1-F6EECF244321}">
                <p14:modId xmlns:p14="http://schemas.microsoft.com/office/powerpoint/2010/main" val="138511160"/>
              </p:ext>
            </p:extLst>
          </p:nvPr>
        </p:nvGraphicFramePr>
        <p:xfrm>
          <a:off x="2045993" y="3147142"/>
          <a:ext cx="8592180" cy="3063166"/>
        </p:xfrm>
        <a:graphic>
          <a:graphicData uri="http://schemas.openxmlformats.org/drawingml/2006/table">
            <a:tbl>
              <a:tblPr firstRow="1" bandRow="1">
                <a:tableStyleId>{2D5ABB26-0587-4C30-8999-92F81FD0307C}</a:tableStyleId>
              </a:tblPr>
              <a:tblGrid>
                <a:gridCol w="603626">
                  <a:extLst>
                    <a:ext uri="{9D8B030D-6E8A-4147-A177-3AD203B41FA5}">
                      <a16:colId xmlns:a16="http://schemas.microsoft.com/office/drawing/2014/main" val="20000"/>
                    </a:ext>
                  </a:extLst>
                </a:gridCol>
                <a:gridCol w="1152735">
                  <a:extLst>
                    <a:ext uri="{9D8B030D-6E8A-4147-A177-3AD203B41FA5}">
                      <a16:colId xmlns:a16="http://schemas.microsoft.com/office/drawing/2014/main" val="20001"/>
                    </a:ext>
                  </a:extLst>
                </a:gridCol>
                <a:gridCol w="1130612">
                  <a:extLst>
                    <a:ext uri="{9D8B030D-6E8A-4147-A177-3AD203B41FA5}">
                      <a16:colId xmlns:a16="http://schemas.microsoft.com/office/drawing/2014/main" val="20002"/>
                    </a:ext>
                  </a:extLst>
                </a:gridCol>
                <a:gridCol w="1140093">
                  <a:extLst>
                    <a:ext uri="{9D8B030D-6E8A-4147-A177-3AD203B41FA5}">
                      <a16:colId xmlns:a16="http://schemas.microsoft.com/office/drawing/2014/main" val="20003"/>
                    </a:ext>
                  </a:extLst>
                </a:gridCol>
                <a:gridCol w="1141674">
                  <a:extLst>
                    <a:ext uri="{9D8B030D-6E8A-4147-A177-3AD203B41FA5}">
                      <a16:colId xmlns:a16="http://schemas.microsoft.com/office/drawing/2014/main" val="20004"/>
                    </a:ext>
                  </a:extLst>
                </a:gridCol>
                <a:gridCol w="1141674">
                  <a:extLst>
                    <a:ext uri="{9D8B030D-6E8A-4147-A177-3AD203B41FA5}">
                      <a16:colId xmlns:a16="http://schemas.microsoft.com/office/drawing/2014/main" val="20005"/>
                    </a:ext>
                  </a:extLst>
                </a:gridCol>
                <a:gridCol w="1151154">
                  <a:extLst>
                    <a:ext uri="{9D8B030D-6E8A-4147-A177-3AD203B41FA5}">
                      <a16:colId xmlns:a16="http://schemas.microsoft.com/office/drawing/2014/main" val="20006"/>
                    </a:ext>
                  </a:extLst>
                </a:gridCol>
                <a:gridCol w="1130612">
                  <a:extLst>
                    <a:ext uri="{9D8B030D-6E8A-4147-A177-3AD203B41FA5}">
                      <a16:colId xmlns:a16="http://schemas.microsoft.com/office/drawing/2014/main" val="20007"/>
                    </a:ext>
                  </a:extLst>
                </a:gridCol>
              </a:tblGrid>
              <a:tr h="388609">
                <a:tc>
                  <a:txBody>
                    <a:bodyPr/>
                    <a:lstStyle/>
                    <a:p>
                      <a:pPr>
                        <a:lnSpc>
                          <a:spcPct val="100000"/>
                        </a:lnSpc>
                      </a:pPr>
                      <a:endParaRPr sz="1600" dirty="0">
                        <a:latin typeface="Cambria" panose="02040503050406030204" pitchFamily="18" charset="0"/>
                        <a:ea typeface="Cambria" panose="02040503050406030204" pitchFamily="18" charset="0"/>
                        <a:cs typeface="Times New Roman"/>
                      </a:endParaRPr>
                    </a:p>
                  </a:txBody>
                  <a:tcPr marL="0" marR="0" marT="68578" marB="68578" anchor="ctr"/>
                </a:tc>
                <a:tc>
                  <a:txBody>
                    <a:bodyPr/>
                    <a:lstStyle/>
                    <a:p>
                      <a:pPr marL="8890" algn="ctr">
                        <a:lnSpc>
                          <a:spcPct val="100000"/>
                        </a:lnSpc>
                        <a:spcBef>
                          <a:spcPts val="25"/>
                        </a:spcBef>
                      </a:pPr>
                      <a:r>
                        <a:rPr sz="1600" dirty="0">
                          <a:latin typeface="Cambria" panose="02040503050406030204" pitchFamily="18" charset="0"/>
                          <a:ea typeface="Cambria" panose="02040503050406030204" pitchFamily="18" charset="0"/>
                          <a:cs typeface="Cambria"/>
                        </a:rPr>
                        <a:t>2.25</a:t>
                      </a:r>
                    </a:p>
                  </a:txBody>
                  <a:tcPr marL="0" marR="0" marT="68578" marB="68578" anchor="ctr"/>
                </a:tc>
                <a:tc>
                  <a:txBody>
                    <a:bodyPr/>
                    <a:lstStyle/>
                    <a:p>
                      <a:pPr marL="5715" algn="ctr">
                        <a:lnSpc>
                          <a:spcPct val="100000"/>
                        </a:lnSpc>
                        <a:spcBef>
                          <a:spcPts val="25"/>
                        </a:spcBef>
                      </a:pPr>
                      <a:r>
                        <a:rPr sz="1600" dirty="0">
                          <a:latin typeface="Cambria" panose="02040503050406030204" pitchFamily="18" charset="0"/>
                          <a:ea typeface="Cambria" panose="02040503050406030204" pitchFamily="18" charset="0"/>
                          <a:cs typeface="Cambria"/>
                        </a:rPr>
                        <a:t>2.50</a:t>
                      </a:r>
                    </a:p>
                  </a:txBody>
                  <a:tcPr marL="0" marR="0" marT="68578" marB="68578" anchor="ctr"/>
                </a:tc>
                <a:tc>
                  <a:txBody>
                    <a:bodyPr/>
                    <a:lstStyle/>
                    <a:p>
                      <a:pPr marL="15875" algn="ctr">
                        <a:lnSpc>
                          <a:spcPct val="100000"/>
                        </a:lnSpc>
                        <a:spcBef>
                          <a:spcPts val="25"/>
                        </a:spcBef>
                      </a:pPr>
                      <a:r>
                        <a:rPr sz="1600" spc="-5" dirty="0">
                          <a:latin typeface="Cambria" panose="02040503050406030204" pitchFamily="18" charset="0"/>
                          <a:ea typeface="Cambria" panose="02040503050406030204" pitchFamily="18" charset="0"/>
                          <a:cs typeface="Cambria"/>
                        </a:rPr>
                        <a:t>2.75</a:t>
                      </a:r>
                      <a:endParaRPr sz="1600">
                        <a:latin typeface="Cambria" panose="02040503050406030204" pitchFamily="18" charset="0"/>
                        <a:ea typeface="Cambria" panose="02040503050406030204" pitchFamily="18" charset="0"/>
                        <a:cs typeface="Cambria"/>
                      </a:endParaRPr>
                    </a:p>
                  </a:txBody>
                  <a:tcPr marL="0" marR="0" marT="68578" marB="68578" anchor="ctr"/>
                </a:tc>
                <a:tc>
                  <a:txBody>
                    <a:bodyPr/>
                    <a:lstStyle/>
                    <a:p>
                      <a:pPr marL="17780" algn="ctr">
                        <a:lnSpc>
                          <a:spcPct val="100000"/>
                        </a:lnSpc>
                        <a:spcBef>
                          <a:spcPts val="25"/>
                        </a:spcBef>
                      </a:pPr>
                      <a:r>
                        <a:rPr sz="1600" dirty="0">
                          <a:latin typeface="Cambria" panose="02040503050406030204" pitchFamily="18" charset="0"/>
                          <a:ea typeface="Cambria" panose="02040503050406030204" pitchFamily="18" charset="0"/>
                          <a:cs typeface="Cambria"/>
                        </a:rPr>
                        <a:t>3.00</a:t>
                      </a:r>
                      <a:endParaRPr sz="1600">
                        <a:latin typeface="Cambria" panose="02040503050406030204" pitchFamily="18" charset="0"/>
                        <a:ea typeface="Cambria" panose="02040503050406030204" pitchFamily="18" charset="0"/>
                        <a:cs typeface="Cambria"/>
                      </a:endParaRPr>
                    </a:p>
                  </a:txBody>
                  <a:tcPr marL="0" marR="0" marT="68578" marB="68578" anchor="ctr"/>
                </a:tc>
                <a:tc>
                  <a:txBody>
                    <a:bodyPr/>
                    <a:lstStyle/>
                    <a:p>
                      <a:pPr marL="14604" algn="ctr">
                        <a:lnSpc>
                          <a:spcPct val="100000"/>
                        </a:lnSpc>
                        <a:spcBef>
                          <a:spcPts val="25"/>
                        </a:spcBef>
                      </a:pPr>
                      <a:r>
                        <a:rPr sz="1600" dirty="0">
                          <a:latin typeface="Cambria" panose="02040503050406030204" pitchFamily="18" charset="0"/>
                          <a:ea typeface="Cambria" panose="02040503050406030204" pitchFamily="18" charset="0"/>
                          <a:cs typeface="Cambria"/>
                        </a:rPr>
                        <a:t>3.25</a:t>
                      </a:r>
                      <a:endParaRPr sz="1600">
                        <a:latin typeface="Cambria" panose="02040503050406030204" pitchFamily="18" charset="0"/>
                        <a:ea typeface="Cambria" panose="02040503050406030204" pitchFamily="18" charset="0"/>
                        <a:cs typeface="Cambria"/>
                      </a:endParaRPr>
                    </a:p>
                  </a:txBody>
                  <a:tcPr marL="0" marR="0" marT="68578" marB="68578" anchor="ctr"/>
                </a:tc>
                <a:tc>
                  <a:txBody>
                    <a:bodyPr/>
                    <a:lstStyle/>
                    <a:p>
                      <a:pPr marL="6985" algn="ctr">
                        <a:lnSpc>
                          <a:spcPct val="100000"/>
                        </a:lnSpc>
                        <a:spcBef>
                          <a:spcPts val="25"/>
                        </a:spcBef>
                      </a:pPr>
                      <a:r>
                        <a:rPr sz="1600" dirty="0">
                          <a:latin typeface="Cambria" panose="02040503050406030204" pitchFamily="18" charset="0"/>
                          <a:ea typeface="Cambria" panose="02040503050406030204" pitchFamily="18" charset="0"/>
                          <a:cs typeface="Cambria"/>
                        </a:rPr>
                        <a:t>3.50</a:t>
                      </a:r>
                      <a:endParaRPr sz="1600">
                        <a:latin typeface="Cambria" panose="02040503050406030204" pitchFamily="18" charset="0"/>
                        <a:ea typeface="Cambria" panose="02040503050406030204" pitchFamily="18" charset="0"/>
                        <a:cs typeface="Cambria"/>
                      </a:endParaRPr>
                    </a:p>
                  </a:txBody>
                  <a:tcPr marL="0" marR="0" marT="68578" marB="68578" anchor="ctr"/>
                </a:tc>
                <a:tc>
                  <a:txBody>
                    <a:bodyPr/>
                    <a:lstStyle/>
                    <a:p>
                      <a:pPr marL="5715" algn="ctr">
                        <a:lnSpc>
                          <a:spcPct val="100000"/>
                        </a:lnSpc>
                        <a:spcBef>
                          <a:spcPts val="25"/>
                        </a:spcBef>
                      </a:pPr>
                      <a:r>
                        <a:rPr sz="1600" dirty="0">
                          <a:latin typeface="Cambria" panose="02040503050406030204" pitchFamily="18" charset="0"/>
                          <a:ea typeface="Cambria" panose="02040503050406030204" pitchFamily="18" charset="0"/>
                          <a:cs typeface="Cambria"/>
                        </a:rPr>
                        <a:t>3.75</a:t>
                      </a:r>
                      <a:endParaRPr sz="1600">
                        <a:latin typeface="Cambria" panose="02040503050406030204" pitchFamily="18" charset="0"/>
                        <a:ea typeface="Cambria" panose="02040503050406030204" pitchFamily="18" charset="0"/>
                        <a:cs typeface="Cambria"/>
                      </a:endParaRPr>
                    </a:p>
                  </a:txBody>
                  <a:tcPr marL="0" marR="0" marT="68578" marB="68578" anchor="ctr"/>
                </a:tc>
                <a:extLst>
                  <a:ext uri="{0D108BD9-81ED-4DB2-BD59-A6C34878D82A}">
                    <a16:rowId xmlns:a16="http://schemas.microsoft.com/office/drawing/2014/main" val="10000"/>
                  </a:ext>
                </a:extLst>
              </a:tr>
              <a:tr h="388609">
                <a:tc>
                  <a:txBody>
                    <a:bodyPr/>
                    <a:lstStyle/>
                    <a:p>
                      <a:pPr marL="44450">
                        <a:lnSpc>
                          <a:spcPct val="100000"/>
                        </a:lnSpc>
                        <a:spcBef>
                          <a:spcPts val="20"/>
                        </a:spcBef>
                      </a:pPr>
                      <a:r>
                        <a:rPr sz="1600" spc="-5" dirty="0">
                          <a:latin typeface="Cambria" panose="02040503050406030204" pitchFamily="18" charset="0"/>
                          <a:ea typeface="Cambria" panose="02040503050406030204" pitchFamily="18" charset="0"/>
                          <a:cs typeface="Cambria"/>
                        </a:rPr>
                        <a:t>325</a:t>
                      </a:r>
                      <a:endParaRPr sz="1600" dirty="0">
                        <a:latin typeface="Cambria" panose="02040503050406030204" pitchFamily="18" charset="0"/>
                        <a:ea typeface="Cambria" panose="02040503050406030204" pitchFamily="18" charset="0"/>
                        <a:cs typeface="Cambria"/>
                      </a:endParaRPr>
                    </a:p>
                  </a:txBody>
                  <a:tcPr marL="0" marR="0" marT="68578" marB="68578" anchor="ctr"/>
                </a:tc>
                <a:tc>
                  <a:txBody>
                    <a:bodyPr/>
                    <a:lstStyle/>
                    <a:p>
                      <a:pPr marL="10160" algn="ctr">
                        <a:lnSpc>
                          <a:spcPct val="100000"/>
                        </a:lnSpc>
                        <a:spcBef>
                          <a:spcPts val="20"/>
                        </a:spcBef>
                      </a:pPr>
                      <a:r>
                        <a:rPr sz="1600" spc="-5" dirty="0">
                          <a:latin typeface="Cambria" panose="02040503050406030204" pitchFamily="18" charset="0"/>
                          <a:ea typeface="Cambria" panose="02040503050406030204" pitchFamily="18" charset="0"/>
                          <a:cs typeface="Cambria"/>
                        </a:rPr>
                        <a:t>26.83</a:t>
                      </a:r>
                      <a:endParaRPr sz="1600" dirty="0">
                        <a:latin typeface="Cambria" panose="02040503050406030204" pitchFamily="18" charset="0"/>
                        <a:ea typeface="Cambria" panose="02040503050406030204" pitchFamily="18" charset="0"/>
                        <a:cs typeface="Cambria"/>
                      </a:endParaRPr>
                    </a:p>
                  </a:txBody>
                  <a:tcPr marL="0" marR="0" marT="68578" marB="68578" anchor="ctr">
                    <a:solidFill>
                      <a:srgbClr val="DDEBF7"/>
                    </a:solidFill>
                  </a:tcPr>
                </a:tc>
                <a:tc>
                  <a:txBody>
                    <a:bodyPr/>
                    <a:lstStyle/>
                    <a:p>
                      <a:pPr marL="6985" algn="ctr">
                        <a:lnSpc>
                          <a:spcPct val="100000"/>
                        </a:lnSpc>
                        <a:spcBef>
                          <a:spcPts val="20"/>
                        </a:spcBef>
                      </a:pPr>
                      <a:r>
                        <a:rPr sz="1600" spc="-5" dirty="0">
                          <a:latin typeface="Cambria" panose="02040503050406030204" pitchFamily="18" charset="0"/>
                          <a:ea typeface="Cambria" panose="02040503050406030204" pitchFamily="18" charset="0"/>
                          <a:cs typeface="Cambria"/>
                        </a:rPr>
                        <a:t>25.13</a:t>
                      </a:r>
                      <a:endParaRPr sz="1600" dirty="0">
                        <a:latin typeface="Cambria" panose="02040503050406030204" pitchFamily="18" charset="0"/>
                        <a:ea typeface="Cambria" panose="02040503050406030204" pitchFamily="18" charset="0"/>
                        <a:cs typeface="Cambria"/>
                      </a:endParaRPr>
                    </a:p>
                  </a:txBody>
                  <a:tcPr marL="0" marR="0" marT="68578" marB="68578" anchor="ctr">
                    <a:solidFill>
                      <a:srgbClr val="DDEBF7"/>
                    </a:solidFill>
                  </a:tcPr>
                </a:tc>
                <a:tc>
                  <a:txBody>
                    <a:bodyPr/>
                    <a:lstStyle/>
                    <a:p>
                      <a:pPr marL="17780" algn="ctr">
                        <a:lnSpc>
                          <a:spcPct val="100000"/>
                        </a:lnSpc>
                        <a:spcBef>
                          <a:spcPts val="20"/>
                        </a:spcBef>
                      </a:pPr>
                      <a:r>
                        <a:rPr sz="1600" spc="-5" dirty="0">
                          <a:latin typeface="Cambria" panose="02040503050406030204" pitchFamily="18" charset="0"/>
                          <a:ea typeface="Cambria" panose="02040503050406030204" pitchFamily="18" charset="0"/>
                          <a:cs typeface="Cambria"/>
                        </a:rPr>
                        <a:t>23.43</a:t>
                      </a:r>
                      <a:endParaRPr sz="1600" dirty="0">
                        <a:latin typeface="Cambria" panose="02040503050406030204" pitchFamily="18" charset="0"/>
                        <a:ea typeface="Cambria" panose="02040503050406030204" pitchFamily="18" charset="0"/>
                        <a:cs typeface="Cambria"/>
                      </a:endParaRPr>
                    </a:p>
                  </a:txBody>
                  <a:tcPr marL="0" marR="0" marT="68578" marB="68578" anchor="ctr">
                    <a:solidFill>
                      <a:srgbClr val="DDEBF7"/>
                    </a:solidFill>
                  </a:tcPr>
                </a:tc>
                <a:tc>
                  <a:txBody>
                    <a:bodyPr/>
                    <a:lstStyle/>
                    <a:p>
                      <a:pPr marL="17780" algn="ctr">
                        <a:lnSpc>
                          <a:spcPct val="100000"/>
                        </a:lnSpc>
                        <a:spcBef>
                          <a:spcPts val="20"/>
                        </a:spcBef>
                      </a:pPr>
                      <a:r>
                        <a:rPr sz="1600" dirty="0">
                          <a:latin typeface="Cambria" panose="02040503050406030204" pitchFamily="18" charset="0"/>
                          <a:ea typeface="Cambria" panose="02040503050406030204" pitchFamily="18" charset="0"/>
                          <a:cs typeface="Cambria"/>
                        </a:rPr>
                        <a:t>21.73</a:t>
                      </a:r>
                    </a:p>
                  </a:txBody>
                  <a:tcPr marL="0" marR="0" marT="68578" marB="68578" anchor="ctr">
                    <a:solidFill>
                      <a:srgbClr val="DDEBF7"/>
                    </a:solidFill>
                  </a:tcPr>
                </a:tc>
                <a:tc>
                  <a:txBody>
                    <a:bodyPr/>
                    <a:lstStyle/>
                    <a:p>
                      <a:pPr marL="15875" algn="ctr">
                        <a:lnSpc>
                          <a:spcPct val="100000"/>
                        </a:lnSpc>
                        <a:spcBef>
                          <a:spcPts val="20"/>
                        </a:spcBef>
                      </a:pPr>
                      <a:r>
                        <a:rPr sz="1600" spc="-5" dirty="0">
                          <a:latin typeface="Cambria" panose="02040503050406030204" pitchFamily="18" charset="0"/>
                          <a:ea typeface="Cambria" panose="02040503050406030204" pitchFamily="18" charset="0"/>
                          <a:cs typeface="Cambria"/>
                        </a:rPr>
                        <a:t>20.04</a:t>
                      </a:r>
                      <a:endParaRPr sz="1600">
                        <a:latin typeface="Cambria" panose="02040503050406030204" pitchFamily="18" charset="0"/>
                        <a:ea typeface="Cambria" panose="02040503050406030204" pitchFamily="18" charset="0"/>
                        <a:cs typeface="Cambria"/>
                      </a:endParaRPr>
                    </a:p>
                  </a:txBody>
                  <a:tcPr marL="0" marR="0" marT="68578" marB="68578" anchor="ctr">
                    <a:solidFill>
                      <a:srgbClr val="DDEBF7"/>
                    </a:solidFill>
                  </a:tcPr>
                </a:tc>
                <a:tc>
                  <a:txBody>
                    <a:bodyPr/>
                    <a:lstStyle/>
                    <a:p>
                      <a:pPr marL="6985" algn="ctr">
                        <a:lnSpc>
                          <a:spcPct val="100000"/>
                        </a:lnSpc>
                        <a:spcBef>
                          <a:spcPts val="20"/>
                        </a:spcBef>
                      </a:pPr>
                      <a:r>
                        <a:rPr sz="1600" dirty="0">
                          <a:latin typeface="Cambria" panose="02040503050406030204" pitchFamily="18" charset="0"/>
                          <a:ea typeface="Cambria" panose="02040503050406030204" pitchFamily="18" charset="0"/>
                          <a:cs typeface="Cambria"/>
                        </a:rPr>
                        <a:t>18.34</a:t>
                      </a:r>
                      <a:endParaRPr sz="1600">
                        <a:latin typeface="Cambria" panose="02040503050406030204" pitchFamily="18" charset="0"/>
                        <a:ea typeface="Cambria" panose="02040503050406030204" pitchFamily="18" charset="0"/>
                        <a:cs typeface="Cambria"/>
                      </a:endParaRPr>
                    </a:p>
                  </a:txBody>
                  <a:tcPr marL="0" marR="0" marT="68578" marB="68578" anchor="ctr">
                    <a:solidFill>
                      <a:srgbClr val="DDEBF7"/>
                    </a:solidFill>
                  </a:tcPr>
                </a:tc>
                <a:tc>
                  <a:txBody>
                    <a:bodyPr/>
                    <a:lstStyle/>
                    <a:p>
                      <a:pPr marL="6985" algn="ctr">
                        <a:lnSpc>
                          <a:spcPct val="100000"/>
                        </a:lnSpc>
                        <a:spcBef>
                          <a:spcPts val="20"/>
                        </a:spcBef>
                      </a:pPr>
                      <a:r>
                        <a:rPr sz="1600" spc="-5" dirty="0">
                          <a:latin typeface="Cambria" panose="02040503050406030204" pitchFamily="18" charset="0"/>
                          <a:ea typeface="Cambria" panose="02040503050406030204" pitchFamily="18" charset="0"/>
                          <a:cs typeface="Cambria"/>
                        </a:rPr>
                        <a:t>16.64</a:t>
                      </a:r>
                      <a:endParaRPr sz="1600">
                        <a:latin typeface="Cambria" panose="02040503050406030204" pitchFamily="18" charset="0"/>
                        <a:ea typeface="Cambria" panose="02040503050406030204" pitchFamily="18" charset="0"/>
                        <a:cs typeface="Cambria"/>
                      </a:endParaRPr>
                    </a:p>
                  </a:txBody>
                  <a:tcPr marL="0" marR="0" marT="68578" marB="68578" anchor="ctr">
                    <a:solidFill>
                      <a:srgbClr val="DDEBF7"/>
                    </a:solidFill>
                  </a:tcPr>
                </a:tc>
                <a:extLst>
                  <a:ext uri="{0D108BD9-81ED-4DB2-BD59-A6C34878D82A}">
                    <a16:rowId xmlns:a16="http://schemas.microsoft.com/office/drawing/2014/main" val="10001"/>
                  </a:ext>
                </a:extLst>
              </a:tr>
              <a:tr h="388609">
                <a:tc>
                  <a:txBody>
                    <a:bodyPr/>
                    <a:lstStyle/>
                    <a:p>
                      <a:pPr marL="44450">
                        <a:lnSpc>
                          <a:spcPct val="100000"/>
                        </a:lnSpc>
                        <a:spcBef>
                          <a:spcPts val="30"/>
                        </a:spcBef>
                      </a:pPr>
                      <a:r>
                        <a:rPr sz="1600" spc="-5" dirty="0">
                          <a:latin typeface="Cambria" panose="02040503050406030204" pitchFamily="18" charset="0"/>
                          <a:ea typeface="Cambria" panose="02040503050406030204" pitchFamily="18" charset="0"/>
                          <a:cs typeface="Cambria"/>
                        </a:rPr>
                        <a:t>350</a:t>
                      </a:r>
                      <a:endParaRPr sz="1600">
                        <a:latin typeface="Cambria" panose="02040503050406030204" pitchFamily="18" charset="0"/>
                        <a:ea typeface="Cambria" panose="02040503050406030204" pitchFamily="18" charset="0"/>
                        <a:cs typeface="Cambria"/>
                      </a:endParaRPr>
                    </a:p>
                  </a:txBody>
                  <a:tcPr marL="0" marR="0" marT="68578" marB="68578" anchor="ctr"/>
                </a:tc>
                <a:tc>
                  <a:txBody>
                    <a:bodyPr/>
                    <a:lstStyle/>
                    <a:p>
                      <a:pPr marL="10160" algn="ctr">
                        <a:lnSpc>
                          <a:spcPct val="100000"/>
                        </a:lnSpc>
                        <a:spcBef>
                          <a:spcPts val="30"/>
                        </a:spcBef>
                      </a:pPr>
                      <a:r>
                        <a:rPr sz="1600" spc="-5" dirty="0">
                          <a:latin typeface="Cambria" panose="02040503050406030204" pitchFamily="18" charset="0"/>
                          <a:ea typeface="Cambria" panose="02040503050406030204" pitchFamily="18" charset="0"/>
                          <a:cs typeface="Cambria"/>
                        </a:rPr>
                        <a:t>25.13</a:t>
                      </a:r>
                      <a:endParaRPr sz="1600">
                        <a:latin typeface="Cambria" panose="02040503050406030204" pitchFamily="18" charset="0"/>
                        <a:ea typeface="Cambria" panose="02040503050406030204" pitchFamily="18" charset="0"/>
                        <a:cs typeface="Cambria"/>
                      </a:endParaRPr>
                    </a:p>
                  </a:txBody>
                  <a:tcPr marL="0" marR="0" marT="68578" marB="68578" anchor="ctr">
                    <a:solidFill>
                      <a:srgbClr val="DDEBF7"/>
                    </a:solidFill>
                  </a:tcPr>
                </a:tc>
                <a:tc>
                  <a:txBody>
                    <a:bodyPr/>
                    <a:lstStyle/>
                    <a:p>
                      <a:pPr marL="6985" algn="ctr">
                        <a:lnSpc>
                          <a:spcPct val="100000"/>
                        </a:lnSpc>
                        <a:spcBef>
                          <a:spcPts val="30"/>
                        </a:spcBef>
                      </a:pPr>
                      <a:r>
                        <a:rPr sz="1600" spc="-5" dirty="0">
                          <a:latin typeface="Cambria" panose="02040503050406030204" pitchFamily="18" charset="0"/>
                          <a:ea typeface="Cambria" panose="02040503050406030204" pitchFamily="18" charset="0"/>
                          <a:cs typeface="Cambria"/>
                        </a:rPr>
                        <a:t>23.43</a:t>
                      </a:r>
                      <a:endParaRPr sz="1600">
                        <a:latin typeface="Cambria" panose="02040503050406030204" pitchFamily="18" charset="0"/>
                        <a:ea typeface="Cambria" panose="02040503050406030204" pitchFamily="18" charset="0"/>
                        <a:cs typeface="Cambria"/>
                      </a:endParaRPr>
                    </a:p>
                  </a:txBody>
                  <a:tcPr marL="0" marR="0" marT="68578" marB="68578" anchor="ctr">
                    <a:solidFill>
                      <a:srgbClr val="DDEBF7"/>
                    </a:solidFill>
                  </a:tcPr>
                </a:tc>
                <a:tc>
                  <a:txBody>
                    <a:bodyPr/>
                    <a:lstStyle/>
                    <a:p>
                      <a:pPr marL="17780" algn="ctr">
                        <a:lnSpc>
                          <a:spcPct val="100000"/>
                        </a:lnSpc>
                        <a:spcBef>
                          <a:spcPts val="30"/>
                        </a:spcBef>
                      </a:pPr>
                      <a:r>
                        <a:rPr sz="1600" spc="-5" dirty="0">
                          <a:latin typeface="Cambria" panose="02040503050406030204" pitchFamily="18" charset="0"/>
                          <a:ea typeface="Cambria" panose="02040503050406030204" pitchFamily="18" charset="0"/>
                          <a:cs typeface="Cambria"/>
                        </a:rPr>
                        <a:t>21.73</a:t>
                      </a:r>
                      <a:endParaRPr sz="1600" dirty="0">
                        <a:latin typeface="Cambria" panose="02040503050406030204" pitchFamily="18" charset="0"/>
                        <a:ea typeface="Cambria" panose="02040503050406030204" pitchFamily="18" charset="0"/>
                        <a:cs typeface="Cambria"/>
                      </a:endParaRPr>
                    </a:p>
                  </a:txBody>
                  <a:tcPr marL="0" marR="0" marT="68578" marB="68578" anchor="ctr">
                    <a:solidFill>
                      <a:srgbClr val="DDEBF7"/>
                    </a:solidFill>
                  </a:tcPr>
                </a:tc>
                <a:tc>
                  <a:txBody>
                    <a:bodyPr/>
                    <a:lstStyle/>
                    <a:p>
                      <a:pPr marL="17780" algn="ctr">
                        <a:lnSpc>
                          <a:spcPct val="100000"/>
                        </a:lnSpc>
                        <a:spcBef>
                          <a:spcPts val="30"/>
                        </a:spcBef>
                      </a:pPr>
                      <a:r>
                        <a:rPr sz="1600" dirty="0">
                          <a:latin typeface="Cambria" panose="02040503050406030204" pitchFamily="18" charset="0"/>
                          <a:ea typeface="Cambria" panose="02040503050406030204" pitchFamily="18" charset="0"/>
                          <a:cs typeface="Cambria"/>
                        </a:rPr>
                        <a:t>20.04</a:t>
                      </a:r>
                    </a:p>
                  </a:txBody>
                  <a:tcPr marL="0" marR="0" marT="68578" marB="68578" anchor="ctr">
                    <a:solidFill>
                      <a:srgbClr val="DDEBF7"/>
                    </a:solidFill>
                  </a:tcPr>
                </a:tc>
                <a:tc>
                  <a:txBody>
                    <a:bodyPr/>
                    <a:lstStyle/>
                    <a:p>
                      <a:pPr marL="15875" algn="ctr">
                        <a:lnSpc>
                          <a:spcPct val="100000"/>
                        </a:lnSpc>
                        <a:spcBef>
                          <a:spcPts val="30"/>
                        </a:spcBef>
                      </a:pPr>
                      <a:r>
                        <a:rPr sz="1600" spc="-5" dirty="0">
                          <a:latin typeface="Cambria" panose="02040503050406030204" pitchFamily="18" charset="0"/>
                          <a:ea typeface="Cambria" panose="02040503050406030204" pitchFamily="18" charset="0"/>
                          <a:cs typeface="Cambria"/>
                        </a:rPr>
                        <a:t>18.34</a:t>
                      </a:r>
                      <a:endParaRPr sz="1600" dirty="0">
                        <a:latin typeface="Cambria" panose="02040503050406030204" pitchFamily="18" charset="0"/>
                        <a:ea typeface="Cambria" panose="02040503050406030204" pitchFamily="18" charset="0"/>
                        <a:cs typeface="Cambria"/>
                      </a:endParaRPr>
                    </a:p>
                  </a:txBody>
                  <a:tcPr marL="0" marR="0" marT="68578" marB="68578" anchor="ctr">
                    <a:solidFill>
                      <a:srgbClr val="DDEBF7"/>
                    </a:solidFill>
                  </a:tcPr>
                </a:tc>
                <a:tc>
                  <a:txBody>
                    <a:bodyPr/>
                    <a:lstStyle/>
                    <a:p>
                      <a:pPr marL="6985" algn="ctr">
                        <a:lnSpc>
                          <a:spcPct val="100000"/>
                        </a:lnSpc>
                        <a:spcBef>
                          <a:spcPts val="30"/>
                        </a:spcBef>
                      </a:pPr>
                      <a:r>
                        <a:rPr sz="1600" dirty="0">
                          <a:latin typeface="Cambria" panose="02040503050406030204" pitchFamily="18" charset="0"/>
                          <a:ea typeface="Cambria" panose="02040503050406030204" pitchFamily="18" charset="0"/>
                          <a:cs typeface="Cambria"/>
                        </a:rPr>
                        <a:t>16.64</a:t>
                      </a:r>
                    </a:p>
                  </a:txBody>
                  <a:tcPr marL="0" marR="0" marT="68578" marB="68578" anchor="ctr">
                    <a:solidFill>
                      <a:srgbClr val="DDEBF7"/>
                    </a:solidFill>
                  </a:tcPr>
                </a:tc>
                <a:tc>
                  <a:txBody>
                    <a:bodyPr/>
                    <a:lstStyle/>
                    <a:p>
                      <a:pPr marL="6985" algn="ctr">
                        <a:lnSpc>
                          <a:spcPct val="100000"/>
                        </a:lnSpc>
                        <a:spcBef>
                          <a:spcPts val="30"/>
                        </a:spcBef>
                      </a:pPr>
                      <a:r>
                        <a:rPr sz="1600" spc="-5" dirty="0">
                          <a:latin typeface="Cambria" panose="02040503050406030204" pitchFamily="18" charset="0"/>
                          <a:ea typeface="Cambria" panose="02040503050406030204" pitchFamily="18" charset="0"/>
                          <a:cs typeface="Cambria"/>
                        </a:rPr>
                        <a:t>14.95</a:t>
                      </a:r>
                      <a:endParaRPr sz="1600">
                        <a:latin typeface="Cambria" panose="02040503050406030204" pitchFamily="18" charset="0"/>
                        <a:ea typeface="Cambria" panose="02040503050406030204" pitchFamily="18" charset="0"/>
                        <a:cs typeface="Cambria"/>
                      </a:endParaRPr>
                    </a:p>
                  </a:txBody>
                  <a:tcPr marL="0" marR="0" marT="68578" marB="68578" anchor="ctr">
                    <a:solidFill>
                      <a:srgbClr val="DDEBF7"/>
                    </a:solidFill>
                  </a:tcPr>
                </a:tc>
                <a:extLst>
                  <a:ext uri="{0D108BD9-81ED-4DB2-BD59-A6C34878D82A}">
                    <a16:rowId xmlns:a16="http://schemas.microsoft.com/office/drawing/2014/main" val="10002"/>
                  </a:ext>
                </a:extLst>
              </a:tr>
              <a:tr h="388609">
                <a:tc>
                  <a:txBody>
                    <a:bodyPr/>
                    <a:lstStyle/>
                    <a:p>
                      <a:pPr marL="44450">
                        <a:lnSpc>
                          <a:spcPct val="100000"/>
                        </a:lnSpc>
                        <a:spcBef>
                          <a:spcPts val="20"/>
                        </a:spcBef>
                      </a:pPr>
                      <a:r>
                        <a:rPr sz="1600" spc="-5" dirty="0">
                          <a:latin typeface="Cambria" panose="02040503050406030204" pitchFamily="18" charset="0"/>
                          <a:ea typeface="Cambria" panose="02040503050406030204" pitchFamily="18" charset="0"/>
                          <a:cs typeface="Cambria"/>
                        </a:rPr>
                        <a:t>375</a:t>
                      </a:r>
                      <a:endParaRPr sz="1600">
                        <a:latin typeface="Cambria" panose="02040503050406030204" pitchFamily="18" charset="0"/>
                        <a:ea typeface="Cambria" panose="02040503050406030204" pitchFamily="18" charset="0"/>
                        <a:cs typeface="Cambria"/>
                      </a:endParaRPr>
                    </a:p>
                  </a:txBody>
                  <a:tcPr marL="0" marR="0" marT="68578" marB="68578" anchor="ctr"/>
                </a:tc>
                <a:tc>
                  <a:txBody>
                    <a:bodyPr/>
                    <a:lstStyle/>
                    <a:p>
                      <a:pPr marL="10160" algn="ctr">
                        <a:lnSpc>
                          <a:spcPct val="100000"/>
                        </a:lnSpc>
                        <a:spcBef>
                          <a:spcPts val="20"/>
                        </a:spcBef>
                      </a:pPr>
                      <a:r>
                        <a:rPr sz="1600" spc="-5" dirty="0">
                          <a:latin typeface="Cambria" panose="02040503050406030204" pitchFamily="18" charset="0"/>
                          <a:ea typeface="Cambria" panose="02040503050406030204" pitchFamily="18" charset="0"/>
                          <a:cs typeface="Cambria"/>
                        </a:rPr>
                        <a:t>23.43</a:t>
                      </a:r>
                      <a:endParaRPr sz="1600">
                        <a:latin typeface="Cambria" panose="02040503050406030204" pitchFamily="18" charset="0"/>
                        <a:ea typeface="Cambria" panose="02040503050406030204" pitchFamily="18" charset="0"/>
                        <a:cs typeface="Cambria"/>
                      </a:endParaRPr>
                    </a:p>
                  </a:txBody>
                  <a:tcPr marL="0" marR="0" marT="68578" marB="68578" anchor="ctr">
                    <a:solidFill>
                      <a:srgbClr val="DDEBF7"/>
                    </a:solidFill>
                  </a:tcPr>
                </a:tc>
                <a:tc>
                  <a:txBody>
                    <a:bodyPr/>
                    <a:lstStyle/>
                    <a:p>
                      <a:pPr marL="6985" algn="ctr">
                        <a:lnSpc>
                          <a:spcPct val="100000"/>
                        </a:lnSpc>
                        <a:spcBef>
                          <a:spcPts val="20"/>
                        </a:spcBef>
                      </a:pPr>
                      <a:r>
                        <a:rPr sz="1600" spc="-5" dirty="0">
                          <a:latin typeface="Cambria" panose="02040503050406030204" pitchFamily="18" charset="0"/>
                          <a:ea typeface="Cambria" panose="02040503050406030204" pitchFamily="18" charset="0"/>
                          <a:cs typeface="Cambria"/>
                        </a:rPr>
                        <a:t>21.73</a:t>
                      </a:r>
                      <a:endParaRPr sz="1600">
                        <a:latin typeface="Cambria" panose="02040503050406030204" pitchFamily="18" charset="0"/>
                        <a:ea typeface="Cambria" panose="02040503050406030204" pitchFamily="18" charset="0"/>
                        <a:cs typeface="Cambria"/>
                      </a:endParaRPr>
                    </a:p>
                  </a:txBody>
                  <a:tcPr marL="0" marR="0" marT="68578" marB="68578" anchor="ctr">
                    <a:solidFill>
                      <a:srgbClr val="DDEBF7"/>
                    </a:solidFill>
                  </a:tcPr>
                </a:tc>
                <a:tc>
                  <a:txBody>
                    <a:bodyPr/>
                    <a:lstStyle/>
                    <a:p>
                      <a:pPr marL="15875" algn="ctr">
                        <a:lnSpc>
                          <a:spcPct val="100000"/>
                        </a:lnSpc>
                        <a:spcBef>
                          <a:spcPts val="20"/>
                        </a:spcBef>
                      </a:pPr>
                      <a:r>
                        <a:rPr sz="1600" b="1" spc="-5" dirty="0">
                          <a:latin typeface="Cambria" panose="02040503050406030204" pitchFamily="18" charset="0"/>
                          <a:ea typeface="Cambria" panose="02040503050406030204" pitchFamily="18" charset="0"/>
                          <a:cs typeface="Cambria"/>
                        </a:rPr>
                        <a:t>20.04</a:t>
                      </a:r>
                      <a:endParaRPr sz="1600">
                        <a:latin typeface="Cambria" panose="02040503050406030204" pitchFamily="18" charset="0"/>
                        <a:ea typeface="Cambria" panose="02040503050406030204" pitchFamily="18" charset="0"/>
                        <a:cs typeface="Cambria"/>
                      </a:endParaRPr>
                    </a:p>
                  </a:txBody>
                  <a:tcPr marL="0" marR="0" marT="68578" marB="68578" anchor="ctr">
                    <a:solidFill>
                      <a:srgbClr val="9BC2E6"/>
                    </a:solidFill>
                  </a:tcPr>
                </a:tc>
                <a:tc>
                  <a:txBody>
                    <a:bodyPr/>
                    <a:lstStyle/>
                    <a:p>
                      <a:pPr marL="17780" algn="ctr">
                        <a:lnSpc>
                          <a:spcPct val="100000"/>
                        </a:lnSpc>
                        <a:spcBef>
                          <a:spcPts val="20"/>
                        </a:spcBef>
                      </a:pPr>
                      <a:r>
                        <a:rPr sz="1600" b="1" spc="-5" dirty="0">
                          <a:latin typeface="Cambria" panose="02040503050406030204" pitchFamily="18" charset="0"/>
                          <a:ea typeface="Cambria" panose="02040503050406030204" pitchFamily="18" charset="0"/>
                          <a:cs typeface="Cambria"/>
                        </a:rPr>
                        <a:t>18.34</a:t>
                      </a:r>
                      <a:endParaRPr sz="1600" dirty="0">
                        <a:latin typeface="Cambria" panose="02040503050406030204" pitchFamily="18" charset="0"/>
                        <a:ea typeface="Cambria" panose="02040503050406030204" pitchFamily="18" charset="0"/>
                        <a:cs typeface="Cambria"/>
                      </a:endParaRPr>
                    </a:p>
                  </a:txBody>
                  <a:tcPr marL="0" marR="0" marT="68578" marB="68578" anchor="ctr">
                    <a:solidFill>
                      <a:srgbClr val="5A9BD5"/>
                    </a:solidFill>
                  </a:tcPr>
                </a:tc>
                <a:tc>
                  <a:txBody>
                    <a:bodyPr/>
                    <a:lstStyle/>
                    <a:p>
                      <a:pPr marL="15875" algn="ctr">
                        <a:lnSpc>
                          <a:spcPct val="100000"/>
                        </a:lnSpc>
                        <a:spcBef>
                          <a:spcPts val="20"/>
                        </a:spcBef>
                      </a:pPr>
                      <a:r>
                        <a:rPr sz="1600" b="1" spc="-5" dirty="0">
                          <a:latin typeface="Cambria" panose="02040503050406030204" pitchFamily="18" charset="0"/>
                          <a:ea typeface="Cambria" panose="02040503050406030204" pitchFamily="18" charset="0"/>
                          <a:cs typeface="Cambria"/>
                        </a:rPr>
                        <a:t>16.64</a:t>
                      </a:r>
                      <a:endParaRPr sz="1600" dirty="0">
                        <a:latin typeface="Cambria" panose="02040503050406030204" pitchFamily="18" charset="0"/>
                        <a:ea typeface="Cambria" panose="02040503050406030204" pitchFamily="18" charset="0"/>
                        <a:cs typeface="Cambria"/>
                      </a:endParaRPr>
                    </a:p>
                  </a:txBody>
                  <a:tcPr marL="0" marR="0" marT="68578" marB="68578" anchor="ctr">
                    <a:solidFill>
                      <a:srgbClr val="9BC2E6"/>
                    </a:solidFill>
                  </a:tcPr>
                </a:tc>
                <a:tc>
                  <a:txBody>
                    <a:bodyPr/>
                    <a:lstStyle/>
                    <a:p>
                      <a:pPr marL="6985" algn="ctr">
                        <a:lnSpc>
                          <a:spcPct val="100000"/>
                        </a:lnSpc>
                        <a:spcBef>
                          <a:spcPts val="20"/>
                        </a:spcBef>
                      </a:pPr>
                      <a:r>
                        <a:rPr sz="1600" dirty="0">
                          <a:latin typeface="Cambria" panose="02040503050406030204" pitchFamily="18" charset="0"/>
                          <a:ea typeface="Cambria" panose="02040503050406030204" pitchFamily="18" charset="0"/>
                          <a:cs typeface="Cambria"/>
                        </a:rPr>
                        <a:t>14.95</a:t>
                      </a:r>
                    </a:p>
                  </a:txBody>
                  <a:tcPr marL="0" marR="0" marT="68578" marB="68578" anchor="ctr">
                    <a:solidFill>
                      <a:srgbClr val="DDEBF7"/>
                    </a:solidFill>
                  </a:tcPr>
                </a:tc>
                <a:tc>
                  <a:txBody>
                    <a:bodyPr/>
                    <a:lstStyle/>
                    <a:p>
                      <a:pPr marL="6985" algn="ctr">
                        <a:lnSpc>
                          <a:spcPct val="100000"/>
                        </a:lnSpc>
                        <a:spcBef>
                          <a:spcPts val="20"/>
                        </a:spcBef>
                      </a:pPr>
                      <a:r>
                        <a:rPr sz="1600" spc="-5" dirty="0">
                          <a:latin typeface="Cambria" panose="02040503050406030204" pitchFamily="18" charset="0"/>
                          <a:ea typeface="Cambria" panose="02040503050406030204" pitchFamily="18" charset="0"/>
                          <a:cs typeface="Cambria"/>
                        </a:rPr>
                        <a:t>13.25</a:t>
                      </a:r>
                      <a:endParaRPr sz="1600" dirty="0">
                        <a:latin typeface="Cambria" panose="02040503050406030204" pitchFamily="18" charset="0"/>
                        <a:ea typeface="Cambria" panose="02040503050406030204" pitchFamily="18" charset="0"/>
                        <a:cs typeface="Cambria"/>
                      </a:endParaRPr>
                    </a:p>
                  </a:txBody>
                  <a:tcPr marL="0" marR="0" marT="68578" marB="68578" anchor="ctr">
                    <a:solidFill>
                      <a:srgbClr val="DDEBF7"/>
                    </a:solidFill>
                  </a:tcPr>
                </a:tc>
                <a:extLst>
                  <a:ext uri="{0D108BD9-81ED-4DB2-BD59-A6C34878D82A}">
                    <a16:rowId xmlns:a16="http://schemas.microsoft.com/office/drawing/2014/main" val="10003"/>
                  </a:ext>
                </a:extLst>
              </a:tr>
              <a:tr h="313411">
                <a:tc>
                  <a:txBody>
                    <a:bodyPr/>
                    <a:lstStyle/>
                    <a:p>
                      <a:pPr marL="44450">
                        <a:lnSpc>
                          <a:spcPts val="1785"/>
                        </a:lnSpc>
                      </a:pPr>
                      <a:r>
                        <a:rPr sz="1600" spc="-5" dirty="0">
                          <a:latin typeface="Cambria" panose="02040503050406030204" pitchFamily="18" charset="0"/>
                          <a:ea typeface="Cambria" panose="02040503050406030204" pitchFamily="18" charset="0"/>
                          <a:cs typeface="Cambria"/>
                        </a:rPr>
                        <a:t>400</a:t>
                      </a:r>
                      <a:endParaRPr sz="1600">
                        <a:latin typeface="Cambria" panose="02040503050406030204" pitchFamily="18" charset="0"/>
                        <a:ea typeface="Cambria" panose="02040503050406030204" pitchFamily="18" charset="0"/>
                        <a:cs typeface="Cambria"/>
                      </a:endParaRPr>
                    </a:p>
                  </a:txBody>
                  <a:tcPr marL="0" marR="0" marT="68578" marB="68578" anchor="ctr"/>
                </a:tc>
                <a:tc>
                  <a:txBody>
                    <a:bodyPr/>
                    <a:lstStyle/>
                    <a:p>
                      <a:pPr marL="10160" algn="ctr">
                        <a:lnSpc>
                          <a:spcPts val="1785"/>
                        </a:lnSpc>
                      </a:pPr>
                      <a:r>
                        <a:rPr sz="1600" spc="-5" dirty="0">
                          <a:latin typeface="Cambria" panose="02040503050406030204" pitchFamily="18" charset="0"/>
                          <a:ea typeface="Cambria" panose="02040503050406030204" pitchFamily="18" charset="0"/>
                          <a:cs typeface="Cambria"/>
                        </a:rPr>
                        <a:t>21.73</a:t>
                      </a:r>
                      <a:endParaRPr sz="1600">
                        <a:latin typeface="Cambria" panose="02040503050406030204" pitchFamily="18" charset="0"/>
                        <a:ea typeface="Cambria" panose="02040503050406030204" pitchFamily="18" charset="0"/>
                        <a:cs typeface="Cambria"/>
                      </a:endParaRPr>
                    </a:p>
                  </a:txBody>
                  <a:tcPr marL="0" marR="0" marT="68578" marB="68578" anchor="ctr">
                    <a:solidFill>
                      <a:srgbClr val="DDEBF7"/>
                    </a:solidFill>
                  </a:tcPr>
                </a:tc>
                <a:tc>
                  <a:txBody>
                    <a:bodyPr/>
                    <a:lstStyle/>
                    <a:p>
                      <a:pPr marL="6985" algn="ctr">
                        <a:lnSpc>
                          <a:spcPts val="1785"/>
                        </a:lnSpc>
                      </a:pPr>
                      <a:r>
                        <a:rPr sz="1600" spc="-5" dirty="0">
                          <a:latin typeface="Cambria" panose="02040503050406030204" pitchFamily="18" charset="0"/>
                          <a:ea typeface="Cambria" panose="02040503050406030204" pitchFamily="18" charset="0"/>
                          <a:cs typeface="Cambria"/>
                        </a:rPr>
                        <a:t>20.04</a:t>
                      </a:r>
                      <a:endParaRPr sz="1600" dirty="0">
                        <a:latin typeface="Cambria" panose="02040503050406030204" pitchFamily="18" charset="0"/>
                        <a:ea typeface="Cambria" panose="02040503050406030204" pitchFamily="18" charset="0"/>
                        <a:cs typeface="Cambria"/>
                      </a:endParaRPr>
                    </a:p>
                  </a:txBody>
                  <a:tcPr marL="0" marR="0" marT="68578" marB="68578" anchor="ctr">
                    <a:solidFill>
                      <a:srgbClr val="DDEBF7"/>
                    </a:solidFill>
                  </a:tcPr>
                </a:tc>
                <a:tc>
                  <a:txBody>
                    <a:bodyPr/>
                    <a:lstStyle/>
                    <a:p>
                      <a:pPr marL="15875" algn="ctr">
                        <a:lnSpc>
                          <a:spcPts val="1785"/>
                        </a:lnSpc>
                      </a:pPr>
                      <a:r>
                        <a:rPr sz="1600" b="1" spc="-5" dirty="0">
                          <a:latin typeface="Cambria" panose="02040503050406030204" pitchFamily="18" charset="0"/>
                          <a:ea typeface="Cambria" panose="02040503050406030204" pitchFamily="18" charset="0"/>
                          <a:cs typeface="Cambria"/>
                        </a:rPr>
                        <a:t>18.34</a:t>
                      </a:r>
                      <a:endParaRPr sz="1600">
                        <a:latin typeface="Cambria" panose="02040503050406030204" pitchFamily="18" charset="0"/>
                        <a:ea typeface="Cambria" panose="02040503050406030204" pitchFamily="18" charset="0"/>
                        <a:cs typeface="Cambria"/>
                      </a:endParaRPr>
                    </a:p>
                  </a:txBody>
                  <a:tcPr marL="0" marR="0" marT="68578" marB="68578" anchor="ctr">
                    <a:solidFill>
                      <a:srgbClr val="9BC2E6"/>
                    </a:solidFill>
                  </a:tcPr>
                </a:tc>
                <a:tc>
                  <a:txBody>
                    <a:bodyPr/>
                    <a:lstStyle/>
                    <a:p>
                      <a:pPr marL="17780" algn="ctr">
                        <a:lnSpc>
                          <a:spcPts val="1785"/>
                        </a:lnSpc>
                      </a:pPr>
                      <a:r>
                        <a:rPr sz="1600" b="1" spc="-5" dirty="0">
                          <a:latin typeface="Cambria" panose="02040503050406030204" pitchFamily="18" charset="0"/>
                          <a:ea typeface="Cambria" panose="02040503050406030204" pitchFamily="18" charset="0"/>
                          <a:cs typeface="Cambria"/>
                        </a:rPr>
                        <a:t>16.64</a:t>
                      </a:r>
                      <a:endParaRPr sz="1600">
                        <a:latin typeface="Cambria" panose="02040503050406030204" pitchFamily="18" charset="0"/>
                        <a:ea typeface="Cambria" panose="02040503050406030204" pitchFamily="18" charset="0"/>
                        <a:cs typeface="Cambria"/>
                      </a:endParaRPr>
                    </a:p>
                  </a:txBody>
                  <a:tcPr marL="0" marR="0" marT="68578" marB="68578" anchor="ctr">
                    <a:solidFill>
                      <a:srgbClr val="5A9BD5"/>
                    </a:solidFill>
                  </a:tcPr>
                </a:tc>
                <a:tc>
                  <a:txBody>
                    <a:bodyPr/>
                    <a:lstStyle/>
                    <a:p>
                      <a:pPr marL="15875" algn="ctr">
                        <a:lnSpc>
                          <a:spcPts val="1785"/>
                        </a:lnSpc>
                      </a:pPr>
                      <a:r>
                        <a:rPr sz="1600" b="1" spc="-5" dirty="0">
                          <a:latin typeface="Cambria" panose="02040503050406030204" pitchFamily="18" charset="0"/>
                          <a:ea typeface="Cambria" panose="02040503050406030204" pitchFamily="18" charset="0"/>
                          <a:cs typeface="Cambria"/>
                        </a:rPr>
                        <a:t>14.94</a:t>
                      </a:r>
                      <a:endParaRPr sz="1600" dirty="0">
                        <a:latin typeface="Cambria" panose="02040503050406030204" pitchFamily="18" charset="0"/>
                        <a:ea typeface="Cambria" panose="02040503050406030204" pitchFamily="18" charset="0"/>
                        <a:cs typeface="Cambria"/>
                      </a:endParaRPr>
                    </a:p>
                  </a:txBody>
                  <a:tcPr marL="0" marR="0" marT="68578" marB="68578" anchor="ctr">
                    <a:solidFill>
                      <a:srgbClr val="9BC2E6"/>
                    </a:solidFill>
                  </a:tcPr>
                </a:tc>
                <a:tc>
                  <a:txBody>
                    <a:bodyPr/>
                    <a:lstStyle/>
                    <a:p>
                      <a:pPr marL="6985" algn="ctr">
                        <a:lnSpc>
                          <a:spcPts val="1785"/>
                        </a:lnSpc>
                      </a:pPr>
                      <a:r>
                        <a:rPr sz="1600" dirty="0">
                          <a:latin typeface="Cambria" panose="02040503050406030204" pitchFamily="18" charset="0"/>
                          <a:ea typeface="Cambria" panose="02040503050406030204" pitchFamily="18" charset="0"/>
                          <a:cs typeface="Cambria"/>
                        </a:rPr>
                        <a:t>13.25</a:t>
                      </a:r>
                    </a:p>
                  </a:txBody>
                  <a:tcPr marL="0" marR="0" marT="68578" marB="68578" anchor="ctr">
                    <a:solidFill>
                      <a:srgbClr val="DDEBF7"/>
                    </a:solidFill>
                  </a:tcPr>
                </a:tc>
                <a:tc>
                  <a:txBody>
                    <a:bodyPr/>
                    <a:lstStyle/>
                    <a:p>
                      <a:pPr marL="6985" algn="ctr">
                        <a:lnSpc>
                          <a:spcPts val="1785"/>
                        </a:lnSpc>
                      </a:pPr>
                      <a:r>
                        <a:rPr sz="1600" spc="-5" dirty="0">
                          <a:latin typeface="Cambria" panose="02040503050406030204" pitchFamily="18" charset="0"/>
                          <a:ea typeface="Cambria" panose="02040503050406030204" pitchFamily="18" charset="0"/>
                          <a:cs typeface="Cambria"/>
                        </a:rPr>
                        <a:t>11.55</a:t>
                      </a:r>
                      <a:endParaRPr sz="1600" dirty="0">
                        <a:latin typeface="Cambria" panose="02040503050406030204" pitchFamily="18" charset="0"/>
                        <a:ea typeface="Cambria" panose="02040503050406030204" pitchFamily="18" charset="0"/>
                        <a:cs typeface="Cambria"/>
                      </a:endParaRPr>
                    </a:p>
                  </a:txBody>
                  <a:tcPr marL="0" marR="0" marT="68578" marB="68578" anchor="ctr">
                    <a:solidFill>
                      <a:srgbClr val="DDEBF7"/>
                    </a:solidFill>
                  </a:tcPr>
                </a:tc>
                <a:extLst>
                  <a:ext uri="{0D108BD9-81ED-4DB2-BD59-A6C34878D82A}">
                    <a16:rowId xmlns:a16="http://schemas.microsoft.com/office/drawing/2014/main" val="10004"/>
                  </a:ext>
                </a:extLst>
              </a:tr>
              <a:tr h="313411">
                <a:tc>
                  <a:txBody>
                    <a:bodyPr/>
                    <a:lstStyle/>
                    <a:p>
                      <a:pPr marL="44450">
                        <a:lnSpc>
                          <a:spcPts val="1785"/>
                        </a:lnSpc>
                      </a:pPr>
                      <a:r>
                        <a:rPr sz="1600" spc="-5" dirty="0">
                          <a:latin typeface="Cambria" panose="02040503050406030204" pitchFamily="18" charset="0"/>
                          <a:ea typeface="Cambria" panose="02040503050406030204" pitchFamily="18" charset="0"/>
                          <a:cs typeface="Cambria"/>
                        </a:rPr>
                        <a:t>450</a:t>
                      </a:r>
                      <a:endParaRPr sz="1600">
                        <a:latin typeface="Cambria" panose="02040503050406030204" pitchFamily="18" charset="0"/>
                        <a:ea typeface="Cambria" panose="02040503050406030204" pitchFamily="18" charset="0"/>
                        <a:cs typeface="Cambria"/>
                      </a:endParaRPr>
                    </a:p>
                  </a:txBody>
                  <a:tcPr marL="0" marR="0" marT="68578" marB="68578" anchor="ctr"/>
                </a:tc>
                <a:tc>
                  <a:txBody>
                    <a:bodyPr/>
                    <a:lstStyle/>
                    <a:p>
                      <a:pPr marL="10160" algn="ctr">
                        <a:lnSpc>
                          <a:spcPts val="1785"/>
                        </a:lnSpc>
                      </a:pPr>
                      <a:r>
                        <a:rPr sz="1600" spc="-5" dirty="0">
                          <a:latin typeface="Cambria" panose="02040503050406030204" pitchFamily="18" charset="0"/>
                          <a:ea typeface="Cambria" panose="02040503050406030204" pitchFamily="18" charset="0"/>
                          <a:cs typeface="Cambria"/>
                        </a:rPr>
                        <a:t>18.34</a:t>
                      </a:r>
                      <a:endParaRPr sz="1600">
                        <a:latin typeface="Cambria" panose="02040503050406030204" pitchFamily="18" charset="0"/>
                        <a:ea typeface="Cambria" panose="02040503050406030204" pitchFamily="18" charset="0"/>
                        <a:cs typeface="Cambria"/>
                      </a:endParaRPr>
                    </a:p>
                  </a:txBody>
                  <a:tcPr marL="0" marR="0" marT="68578" marB="68578" anchor="ctr">
                    <a:solidFill>
                      <a:srgbClr val="DDEBF7"/>
                    </a:solidFill>
                  </a:tcPr>
                </a:tc>
                <a:tc>
                  <a:txBody>
                    <a:bodyPr/>
                    <a:lstStyle/>
                    <a:p>
                      <a:pPr marL="6985" algn="ctr">
                        <a:lnSpc>
                          <a:spcPts val="1785"/>
                        </a:lnSpc>
                      </a:pPr>
                      <a:r>
                        <a:rPr sz="1600" spc="-5" dirty="0">
                          <a:latin typeface="Cambria" panose="02040503050406030204" pitchFamily="18" charset="0"/>
                          <a:ea typeface="Cambria" panose="02040503050406030204" pitchFamily="18" charset="0"/>
                          <a:cs typeface="Cambria"/>
                        </a:rPr>
                        <a:t>16.64</a:t>
                      </a:r>
                      <a:endParaRPr sz="1600">
                        <a:latin typeface="Cambria" panose="02040503050406030204" pitchFamily="18" charset="0"/>
                        <a:ea typeface="Cambria" panose="02040503050406030204" pitchFamily="18" charset="0"/>
                        <a:cs typeface="Cambria"/>
                      </a:endParaRPr>
                    </a:p>
                  </a:txBody>
                  <a:tcPr marL="0" marR="0" marT="68578" marB="68578" anchor="ctr">
                    <a:solidFill>
                      <a:srgbClr val="DDEBF7"/>
                    </a:solidFill>
                  </a:tcPr>
                </a:tc>
                <a:tc>
                  <a:txBody>
                    <a:bodyPr/>
                    <a:lstStyle/>
                    <a:p>
                      <a:pPr marL="15875" algn="ctr">
                        <a:lnSpc>
                          <a:spcPts val="1785"/>
                        </a:lnSpc>
                      </a:pPr>
                      <a:r>
                        <a:rPr sz="1600" b="1" spc="-5" dirty="0">
                          <a:latin typeface="Cambria" panose="02040503050406030204" pitchFamily="18" charset="0"/>
                          <a:ea typeface="Cambria" panose="02040503050406030204" pitchFamily="18" charset="0"/>
                          <a:cs typeface="Cambria"/>
                        </a:rPr>
                        <a:t>14.94</a:t>
                      </a:r>
                      <a:endParaRPr sz="1600">
                        <a:latin typeface="Cambria" panose="02040503050406030204" pitchFamily="18" charset="0"/>
                        <a:ea typeface="Cambria" panose="02040503050406030204" pitchFamily="18" charset="0"/>
                        <a:cs typeface="Cambria"/>
                      </a:endParaRPr>
                    </a:p>
                  </a:txBody>
                  <a:tcPr marL="0" marR="0" marT="68578" marB="68578" anchor="ctr">
                    <a:solidFill>
                      <a:srgbClr val="9BC2E6"/>
                    </a:solidFill>
                  </a:tcPr>
                </a:tc>
                <a:tc>
                  <a:txBody>
                    <a:bodyPr/>
                    <a:lstStyle/>
                    <a:p>
                      <a:pPr marL="17780" algn="ctr">
                        <a:lnSpc>
                          <a:spcPts val="1785"/>
                        </a:lnSpc>
                      </a:pPr>
                      <a:r>
                        <a:rPr sz="1600" b="1" spc="-5" dirty="0">
                          <a:latin typeface="Cambria" panose="02040503050406030204" pitchFamily="18" charset="0"/>
                          <a:ea typeface="Cambria" panose="02040503050406030204" pitchFamily="18" charset="0"/>
                          <a:cs typeface="Cambria"/>
                        </a:rPr>
                        <a:t>13.25</a:t>
                      </a:r>
                      <a:endParaRPr sz="1600">
                        <a:latin typeface="Cambria" panose="02040503050406030204" pitchFamily="18" charset="0"/>
                        <a:ea typeface="Cambria" panose="02040503050406030204" pitchFamily="18" charset="0"/>
                        <a:cs typeface="Cambria"/>
                      </a:endParaRPr>
                    </a:p>
                  </a:txBody>
                  <a:tcPr marL="0" marR="0" marT="68578" marB="68578" anchor="ctr">
                    <a:solidFill>
                      <a:srgbClr val="5A9BD5"/>
                    </a:solidFill>
                  </a:tcPr>
                </a:tc>
                <a:tc>
                  <a:txBody>
                    <a:bodyPr/>
                    <a:lstStyle/>
                    <a:p>
                      <a:pPr marL="15875" algn="ctr">
                        <a:lnSpc>
                          <a:spcPts val="1785"/>
                        </a:lnSpc>
                      </a:pPr>
                      <a:r>
                        <a:rPr sz="1600" b="1" spc="-5" dirty="0">
                          <a:latin typeface="Cambria" panose="02040503050406030204" pitchFamily="18" charset="0"/>
                          <a:ea typeface="Cambria" panose="02040503050406030204" pitchFamily="18" charset="0"/>
                          <a:cs typeface="Cambria"/>
                        </a:rPr>
                        <a:t>11.55</a:t>
                      </a:r>
                      <a:endParaRPr sz="1600">
                        <a:latin typeface="Cambria" panose="02040503050406030204" pitchFamily="18" charset="0"/>
                        <a:ea typeface="Cambria" panose="02040503050406030204" pitchFamily="18" charset="0"/>
                        <a:cs typeface="Cambria"/>
                      </a:endParaRPr>
                    </a:p>
                  </a:txBody>
                  <a:tcPr marL="0" marR="0" marT="68578" marB="68578" anchor="ctr">
                    <a:solidFill>
                      <a:srgbClr val="9BC2E6"/>
                    </a:solidFill>
                  </a:tcPr>
                </a:tc>
                <a:tc>
                  <a:txBody>
                    <a:bodyPr/>
                    <a:lstStyle/>
                    <a:p>
                      <a:pPr marL="6985" algn="ctr">
                        <a:lnSpc>
                          <a:spcPts val="1785"/>
                        </a:lnSpc>
                      </a:pPr>
                      <a:r>
                        <a:rPr sz="1600" dirty="0">
                          <a:latin typeface="Cambria" panose="02040503050406030204" pitchFamily="18" charset="0"/>
                          <a:ea typeface="Cambria" panose="02040503050406030204" pitchFamily="18" charset="0"/>
                          <a:cs typeface="Cambria"/>
                        </a:rPr>
                        <a:t>9.85</a:t>
                      </a:r>
                    </a:p>
                  </a:txBody>
                  <a:tcPr marL="0" marR="0" marT="68578" marB="68578" anchor="ctr">
                    <a:solidFill>
                      <a:srgbClr val="DDEBF7"/>
                    </a:solidFill>
                  </a:tcPr>
                </a:tc>
                <a:tc>
                  <a:txBody>
                    <a:bodyPr/>
                    <a:lstStyle/>
                    <a:p>
                      <a:pPr marL="5715" algn="ctr">
                        <a:lnSpc>
                          <a:spcPts val="1785"/>
                        </a:lnSpc>
                      </a:pPr>
                      <a:r>
                        <a:rPr sz="1600" dirty="0">
                          <a:latin typeface="Cambria" panose="02040503050406030204" pitchFamily="18" charset="0"/>
                          <a:ea typeface="Cambria" panose="02040503050406030204" pitchFamily="18" charset="0"/>
                          <a:cs typeface="Cambria"/>
                        </a:rPr>
                        <a:t>8.16</a:t>
                      </a:r>
                    </a:p>
                  </a:txBody>
                  <a:tcPr marL="0" marR="0" marT="68578" marB="68578" anchor="ctr">
                    <a:solidFill>
                      <a:srgbClr val="DDEBF7"/>
                    </a:solidFill>
                  </a:tcPr>
                </a:tc>
                <a:extLst>
                  <a:ext uri="{0D108BD9-81ED-4DB2-BD59-A6C34878D82A}">
                    <a16:rowId xmlns:a16="http://schemas.microsoft.com/office/drawing/2014/main" val="10005"/>
                  </a:ext>
                </a:extLst>
              </a:tr>
              <a:tr h="388609">
                <a:tc>
                  <a:txBody>
                    <a:bodyPr/>
                    <a:lstStyle/>
                    <a:p>
                      <a:pPr marL="44450">
                        <a:lnSpc>
                          <a:spcPct val="100000"/>
                        </a:lnSpc>
                        <a:spcBef>
                          <a:spcPts val="20"/>
                        </a:spcBef>
                      </a:pPr>
                      <a:r>
                        <a:rPr sz="1600" spc="-5" dirty="0">
                          <a:latin typeface="Cambria" panose="02040503050406030204" pitchFamily="18" charset="0"/>
                          <a:ea typeface="Cambria" panose="02040503050406030204" pitchFamily="18" charset="0"/>
                          <a:cs typeface="Cambria"/>
                        </a:rPr>
                        <a:t>500</a:t>
                      </a:r>
                      <a:endParaRPr sz="1600">
                        <a:latin typeface="Cambria" panose="02040503050406030204" pitchFamily="18" charset="0"/>
                        <a:ea typeface="Cambria" panose="02040503050406030204" pitchFamily="18" charset="0"/>
                        <a:cs typeface="Cambria"/>
                      </a:endParaRPr>
                    </a:p>
                  </a:txBody>
                  <a:tcPr marL="0" marR="0" marT="68578" marB="68578" anchor="ctr"/>
                </a:tc>
                <a:tc>
                  <a:txBody>
                    <a:bodyPr/>
                    <a:lstStyle/>
                    <a:p>
                      <a:pPr marL="10160" algn="ctr">
                        <a:lnSpc>
                          <a:spcPct val="100000"/>
                        </a:lnSpc>
                        <a:spcBef>
                          <a:spcPts val="20"/>
                        </a:spcBef>
                      </a:pPr>
                      <a:r>
                        <a:rPr sz="1600" spc="-5" dirty="0">
                          <a:latin typeface="Cambria" panose="02040503050406030204" pitchFamily="18" charset="0"/>
                          <a:ea typeface="Cambria" panose="02040503050406030204" pitchFamily="18" charset="0"/>
                          <a:cs typeface="Cambria"/>
                        </a:rPr>
                        <a:t>14.94</a:t>
                      </a:r>
                      <a:endParaRPr sz="1600">
                        <a:latin typeface="Cambria" panose="02040503050406030204" pitchFamily="18" charset="0"/>
                        <a:ea typeface="Cambria" panose="02040503050406030204" pitchFamily="18" charset="0"/>
                        <a:cs typeface="Cambria"/>
                      </a:endParaRPr>
                    </a:p>
                  </a:txBody>
                  <a:tcPr marL="0" marR="0" marT="68578" marB="68578" anchor="ctr">
                    <a:solidFill>
                      <a:srgbClr val="DDEBF7"/>
                    </a:solidFill>
                  </a:tcPr>
                </a:tc>
                <a:tc>
                  <a:txBody>
                    <a:bodyPr/>
                    <a:lstStyle/>
                    <a:p>
                      <a:pPr marL="6985" algn="ctr">
                        <a:lnSpc>
                          <a:spcPct val="100000"/>
                        </a:lnSpc>
                        <a:spcBef>
                          <a:spcPts val="20"/>
                        </a:spcBef>
                      </a:pPr>
                      <a:r>
                        <a:rPr sz="1600" spc="-5" dirty="0">
                          <a:latin typeface="Cambria" panose="02040503050406030204" pitchFamily="18" charset="0"/>
                          <a:ea typeface="Cambria" panose="02040503050406030204" pitchFamily="18" charset="0"/>
                          <a:cs typeface="Cambria"/>
                        </a:rPr>
                        <a:t>13.25</a:t>
                      </a:r>
                      <a:endParaRPr sz="1600">
                        <a:latin typeface="Cambria" panose="02040503050406030204" pitchFamily="18" charset="0"/>
                        <a:ea typeface="Cambria" panose="02040503050406030204" pitchFamily="18" charset="0"/>
                        <a:cs typeface="Cambria"/>
                      </a:endParaRPr>
                    </a:p>
                  </a:txBody>
                  <a:tcPr marL="0" marR="0" marT="68578" marB="68578" anchor="ctr">
                    <a:solidFill>
                      <a:srgbClr val="DDEBF7"/>
                    </a:solidFill>
                  </a:tcPr>
                </a:tc>
                <a:tc>
                  <a:txBody>
                    <a:bodyPr/>
                    <a:lstStyle/>
                    <a:p>
                      <a:pPr marL="17780" algn="ctr">
                        <a:lnSpc>
                          <a:spcPct val="100000"/>
                        </a:lnSpc>
                        <a:spcBef>
                          <a:spcPts val="20"/>
                        </a:spcBef>
                      </a:pPr>
                      <a:r>
                        <a:rPr sz="1600" spc="-5" dirty="0">
                          <a:latin typeface="Cambria" panose="02040503050406030204" pitchFamily="18" charset="0"/>
                          <a:ea typeface="Cambria" panose="02040503050406030204" pitchFamily="18" charset="0"/>
                          <a:cs typeface="Cambria"/>
                        </a:rPr>
                        <a:t>11.55</a:t>
                      </a:r>
                      <a:endParaRPr sz="1600">
                        <a:latin typeface="Cambria" panose="02040503050406030204" pitchFamily="18" charset="0"/>
                        <a:ea typeface="Cambria" panose="02040503050406030204" pitchFamily="18" charset="0"/>
                        <a:cs typeface="Cambria"/>
                      </a:endParaRPr>
                    </a:p>
                  </a:txBody>
                  <a:tcPr marL="0" marR="0" marT="68578" marB="68578" anchor="ctr">
                    <a:solidFill>
                      <a:srgbClr val="DDEBF7"/>
                    </a:solidFill>
                  </a:tcPr>
                </a:tc>
                <a:tc>
                  <a:txBody>
                    <a:bodyPr/>
                    <a:lstStyle/>
                    <a:p>
                      <a:pPr marL="17780" algn="ctr">
                        <a:lnSpc>
                          <a:spcPct val="100000"/>
                        </a:lnSpc>
                        <a:spcBef>
                          <a:spcPts val="20"/>
                        </a:spcBef>
                      </a:pPr>
                      <a:r>
                        <a:rPr sz="1600" dirty="0">
                          <a:latin typeface="Cambria" panose="02040503050406030204" pitchFamily="18" charset="0"/>
                          <a:ea typeface="Cambria" panose="02040503050406030204" pitchFamily="18" charset="0"/>
                          <a:cs typeface="Cambria"/>
                        </a:rPr>
                        <a:t>9.85</a:t>
                      </a:r>
                      <a:endParaRPr sz="1600">
                        <a:latin typeface="Cambria" panose="02040503050406030204" pitchFamily="18" charset="0"/>
                        <a:ea typeface="Cambria" panose="02040503050406030204" pitchFamily="18" charset="0"/>
                        <a:cs typeface="Cambria"/>
                      </a:endParaRPr>
                    </a:p>
                  </a:txBody>
                  <a:tcPr marL="0" marR="0" marT="68578" marB="68578" anchor="ctr">
                    <a:solidFill>
                      <a:srgbClr val="DDEBF7"/>
                    </a:solidFill>
                  </a:tcPr>
                </a:tc>
                <a:tc>
                  <a:txBody>
                    <a:bodyPr/>
                    <a:lstStyle/>
                    <a:p>
                      <a:pPr marL="14604" algn="ctr">
                        <a:lnSpc>
                          <a:spcPct val="100000"/>
                        </a:lnSpc>
                        <a:spcBef>
                          <a:spcPts val="20"/>
                        </a:spcBef>
                      </a:pPr>
                      <a:r>
                        <a:rPr sz="1600" dirty="0">
                          <a:latin typeface="Cambria" panose="02040503050406030204" pitchFamily="18" charset="0"/>
                          <a:ea typeface="Cambria" panose="02040503050406030204" pitchFamily="18" charset="0"/>
                          <a:cs typeface="Cambria"/>
                        </a:rPr>
                        <a:t>8.15</a:t>
                      </a:r>
                      <a:endParaRPr sz="1600">
                        <a:latin typeface="Cambria" panose="02040503050406030204" pitchFamily="18" charset="0"/>
                        <a:ea typeface="Cambria" panose="02040503050406030204" pitchFamily="18" charset="0"/>
                        <a:cs typeface="Cambria"/>
                      </a:endParaRPr>
                    </a:p>
                  </a:txBody>
                  <a:tcPr marL="0" marR="0" marT="68578" marB="68578" anchor="ctr">
                    <a:solidFill>
                      <a:srgbClr val="DDEBF7"/>
                    </a:solidFill>
                  </a:tcPr>
                </a:tc>
                <a:tc>
                  <a:txBody>
                    <a:bodyPr/>
                    <a:lstStyle/>
                    <a:p>
                      <a:pPr marL="6985" algn="ctr">
                        <a:lnSpc>
                          <a:spcPct val="100000"/>
                        </a:lnSpc>
                        <a:spcBef>
                          <a:spcPts val="20"/>
                        </a:spcBef>
                      </a:pPr>
                      <a:r>
                        <a:rPr sz="1600" dirty="0">
                          <a:latin typeface="Cambria" panose="02040503050406030204" pitchFamily="18" charset="0"/>
                          <a:ea typeface="Cambria" panose="02040503050406030204" pitchFamily="18" charset="0"/>
                          <a:cs typeface="Cambria"/>
                        </a:rPr>
                        <a:t>6.46</a:t>
                      </a:r>
                      <a:endParaRPr sz="1600">
                        <a:latin typeface="Cambria" panose="02040503050406030204" pitchFamily="18" charset="0"/>
                        <a:ea typeface="Cambria" panose="02040503050406030204" pitchFamily="18" charset="0"/>
                        <a:cs typeface="Cambria"/>
                      </a:endParaRPr>
                    </a:p>
                  </a:txBody>
                  <a:tcPr marL="0" marR="0" marT="68578" marB="68578" anchor="ctr">
                    <a:solidFill>
                      <a:srgbClr val="DDEBF7"/>
                    </a:solidFill>
                  </a:tcPr>
                </a:tc>
                <a:tc>
                  <a:txBody>
                    <a:bodyPr/>
                    <a:lstStyle/>
                    <a:p>
                      <a:pPr marL="5715" algn="ctr">
                        <a:lnSpc>
                          <a:spcPct val="100000"/>
                        </a:lnSpc>
                        <a:spcBef>
                          <a:spcPts val="20"/>
                        </a:spcBef>
                      </a:pPr>
                      <a:r>
                        <a:rPr sz="1600" dirty="0">
                          <a:latin typeface="Cambria" panose="02040503050406030204" pitchFamily="18" charset="0"/>
                          <a:ea typeface="Cambria" panose="02040503050406030204" pitchFamily="18" charset="0"/>
                          <a:cs typeface="Cambria"/>
                        </a:rPr>
                        <a:t>4.76</a:t>
                      </a:r>
                    </a:p>
                  </a:txBody>
                  <a:tcPr marL="0" marR="0" marT="68578" marB="68578" anchor="ctr">
                    <a:solidFill>
                      <a:srgbClr val="DDEBF7"/>
                    </a:solidFill>
                  </a:tcPr>
                </a:tc>
                <a:extLst>
                  <a:ext uri="{0D108BD9-81ED-4DB2-BD59-A6C34878D82A}">
                    <a16:rowId xmlns:a16="http://schemas.microsoft.com/office/drawing/2014/main" val="10006"/>
                  </a:ext>
                </a:extLst>
              </a:tr>
              <a:tr h="388609">
                <a:tc>
                  <a:txBody>
                    <a:bodyPr/>
                    <a:lstStyle/>
                    <a:p>
                      <a:pPr marL="44450">
                        <a:lnSpc>
                          <a:spcPct val="100000"/>
                        </a:lnSpc>
                        <a:spcBef>
                          <a:spcPts val="30"/>
                        </a:spcBef>
                      </a:pPr>
                      <a:r>
                        <a:rPr sz="1600" spc="-5" dirty="0">
                          <a:latin typeface="Cambria" panose="02040503050406030204" pitchFamily="18" charset="0"/>
                          <a:ea typeface="Cambria" panose="02040503050406030204" pitchFamily="18" charset="0"/>
                          <a:cs typeface="Cambria"/>
                        </a:rPr>
                        <a:t>550</a:t>
                      </a:r>
                      <a:endParaRPr sz="1600">
                        <a:latin typeface="Cambria" panose="02040503050406030204" pitchFamily="18" charset="0"/>
                        <a:ea typeface="Cambria" panose="02040503050406030204" pitchFamily="18" charset="0"/>
                        <a:cs typeface="Cambria"/>
                      </a:endParaRPr>
                    </a:p>
                  </a:txBody>
                  <a:tcPr marL="0" marR="0" marT="68578" marB="68578" anchor="ctr"/>
                </a:tc>
                <a:tc>
                  <a:txBody>
                    <a:bodyPr/>
                    <a:lstStyle/>
                    <a:p>
                      <a:pPr marL="10160" algn="ctr">
                        <a:lnSpc>
                          <a:spcPct val="100000"/>
                        </a:lnSpc>
                        <a:spcBef>
                          <a:spcPts val="30"/>
                        </a:spcBef>
                      </a:pPr>
                      <a:r>
                        <a:rPr sz="1600" spc="-5" dirty="0">
                          <a:latin typeface="Cambria" panose="02040503050406030204" pitchFamily="18" charset="0"/>
                          <a:ea typeface="Cambria" panose="02040503050406030204" pitchFamily="18" charset="0"/>
                          <a:cs typeface="Cambria"/>
                        </a:rPr>
                        <a:t>11.55</a:t>
                      </a:r>
                      <a:endParaRPr sz="1600">
                        <a:latin typeface="Cambria" panose="02040503050406030204" pitchFamily="18" charset="0"/>
                        <a:ea typeface="Cambria" panose="02040503050406030204" pitchFamily="18" charset="0"/>
                        <a:cs typeface="Cambria"/>
                      </a:endParaRPr>
                    </a:p>
                  </a:txBody>
                  <a:tcPr marL="0" marR="0" marT="68578" marB="68578" anchor="ctr">
                    <a:solidFill>
                      <a:srgbClr val="DDEBF7"/>
                    </a:solidFill>
                  </a:tcPr>
                </a:tc>
                <a:tc>
                  <a:txBody>
                    <a:bodyPr/>
                    <a:lstStyle/>
                    <a:p>
                      <a:pPr marL="5715" algn="ctr">
                        <a:lnSpc>
                          <a:spcPct val="100000"/>
                        </a:lnSpc>
                        <a:spcBef>
                          <a:spcPts val="30"/>
                        </a:spcBef>
                      </a:pPr>
                      <a:r>
                        <a:rPr sz="1600" dirty="0">
                          <a:latin typeface="Cambria" panose="02040503050406030204" pitchFamily="18" charset="0"/>
                          <a:ea typeface="Cambria" panose="02040503050406030204" pitchFamily="18" charset="0"/>
                          <a:cs typeface="Cambria"/>
                        </a:rPr>
                        <a:t>9.85</a:t>
                      </a:r>
                      <a:endParaRPr sz="1600">
                        <a:latin typeface="Cambria" panose="02040503050406030204" pitchFamily="18" charset="0"/>
                        <a:ea typeface="Cambria" panose="02040503050406030204" pitchFamily="18" charset="0"/>
                        <a:cs typeface="Cambria"/>
                      </a:endParaRPr>
                    </a:p>
                  </a:txBody>
                  <a:tcPr marL="0" marR="0" marT="68578" marB="68578" anchor="ctr">
                    <a:solidFill>
                      <a:srgbClr val="DDEBF7"/>
                    </a:solidFill>
                  </a:tcPr>
                </a:tc>
                <a:tc>
                  <a:txBody>
                    <a:bodyPr/>
                    <a:lstStyle/>
                    <a:p>
                      <a:pPr marL="15875" algn="ctr">
                        <a:lnSpc>
                          <a:spcPct val="100000"/>
                        </a:lnSpc>
                        <a:spcBef>
                          <a:spcPts val="30"/>
                        </a:spcBef>
                      </a:pPr>
                      <a:r>
                        <a:rPr sz="1600" spc="-5" dirty="0">
                          <a:latin typeface="Cambria" panose="02040503050406030204" pitchFamily="18" charset="0"/>
                          <a:ea typeface="Cambria" panose="02040503050406030204" pitchFamily="18" charset="0"/>
                          <a:cs typeface="Cambria"/>
                        </a:rPr>
                        <a:t>8.15</a:t>
                      </a:r>
                      <a:endParaRPr sz="1600">
                        <a:latin typeface="Cambria" panose="02040503050406030204" pitchFamily="18" charset="0"/>
                        <a:ea typeface="Cambria" panose="02040503050406030204" pitchFamily="18" charset="0"/>
                        <a:cs typeface="Cambria"/>
                      </a:endParaRPr>
                    </a:p>
                  </a:txBody>
                  <a:tcPr marL="0" marR="0" marT="68578" marB="68578" anchor="ctr">
                    <a:solidFill>
                      <a:srgbClr val="DDEBF7"/>
                    </a:solidFill>
                  </a:tcPr>
                </a:tc>
                <a:tc>
                  <a:txBody>
                    <a:bodyPr/>
                    <a:lstStyle/>
                    <a:p>
                      <a:pPr marL="17780" algn="ctr">
                        <a:lnSpc>
                          <a:spcPct val="100000"/>
                        </a:lnSpc>
                        <a:spcBef>
                          <a:spcPts val="30"/>
                        </a:spcBef>
                      </a:pPr>
                      <a:r>
                        <a:rPr sz="1600" dirty="0">
                          <a:latin typeface="Cambria" panose="02040503050406030204" pitchFamily="18" charset="0"/>
                          <a:ea typeface="Cambria" panose="02040503050406030204" pitchFamily="18" charset="0"/>
                          <a:cs typeface="Cambria"/>
                        </a:rPr>
                        <a:t>6.46</a:t>
                      </a:r>
                      <a:endParaRPr sz="1600">
                        <a:latin typeface="Cambria" panose="02040503050406030204" pitchFamily="18" charset="0"/>
                        <a:ea typeface="Cambria" panose="02040503050406030204" pitchFamily="18" charset="0"/>
                        <a:cs typeface="Cambria"/>
                      </a:endParaRPr>
                    </a:p>
                  </a:txBody>
                  <a:tcPr marL="0" marR="0" marT="68578" marB="68578" anchor="ctr">
                    <a:solidFill>
                      <a:srgbClr val="DDEBF7"/>
                    </a:solidFill>
                  </a:tcPr>
                </a:tc>
                <a:tc>
                  <a:txBody>
                    <a:bodyPr/>
                    <a:lstStyle/>
                    <a:p>
                      <a:pPr marL="14604" algn="ctr">
                        <a:lnSpc>
                          <a:spcPct val="100000"/>
                        </a:lnSpc>
                        <a:spcBef>
                          <a:spcPts val="30"/>
                        </a:spcBef>
                      </a:pPr>
                      <a:r>
                        <a:rPr sz="1600" dirty="0">
                          <a:latin typeface="Cambria" panose="02040503050406030204" pitchFamily="18" charset="0"/>
                          <a:ea typeface="Cambria" panose="02040503050406030204" pitchFamily="18" charset="0"/>
                          <a:cs typeface="Cambria"/>
                        </a:rPr>
                        <a:t>4.76</a:t>
                      </a:r>
                      <a:endParaRPr sz="1600">
                        <a:latin typeface="Cambria" panose="02040503050406030204" pitchFamily="18" charset="0"/>
                        <a:ea typeface="Cambria" panose="02040503050406030204" pitchFamily="18" charset="0"/>
                        <a:cs typeface="Cambria"/>
                      </a:endParaRPr>
                    </a:p>
                  </a:txBody>
                  <a:tcPr marL="0" marR="0" marT="68578" marB="68578" anchor="ctr">
                    <a:solidFill>
                      <a:srgbClr val="DDEBF7"/>
                    </a:solidFill>
                  </a:tcPr>
                </a:tc>
                <a:tc>
                  <a:txBody>
                    <a:bodyPr/>
                    <a:lstStyle/>
                    <a:p>
                      <a:pPr marL="6985" algn="ctr">
                        <a:lnSpc>
                          <a:spcPct val="100000"/>
                        </a:lnSpc>
                        <a:spcBef>
                          <a:spcPts val="30"/>
                        </a:spcBef>
                      </a:pPr>
                      <a:r>
                        <a:rPr sz="1600" dirty="0">
                          <a:latin typeface="Cambria" panose="02040503050406030204" pitchFamily="18" charset="0"/>
                          <a:ea typeface="Cambria" panose="02040503050406030204" pitchFamily="18" charset="0"/>
                          <a:cs typeface="Cambria"/>
                        </a:rPr>
                        <a:t>3.06</a:t>
                      </a:r>
                      <a:endParaRPr sz="1600">
                        <a:latin typeface="Cambria" panose="02040503050406030204" pitchFamily="18" charset="0"/>
                        <a:ea typeface="Cambria" panose="02040503050406030204" pitchFamily="18" charset="0"/>
                        <a:cs typeface="Cambria"/>
                      </a:endParaRPr>
                    </a:p>
                  </a:txBody>
                  <a:tcPr marL="0" marR="0" marT="68578" marB="68578" anchor="ctr">
                    <a:solidFill>
                      <a:srgbClr val="DDEBF7"/>
                    </a:solidFill>
                  </a:tcPr>
                </a:tc>
                <a:tc>
                  <a:txBody>
                    <a:bodyPr/>
                    <a:lstStyle/>
                    <a:p>
                      <a:pPr marL="5715" algn="ctr">
                        <a:lnSpc>
                          <a:spcPct val="100000"/>
                        </a:lnSpc>
                        <a:spcBef>
                          <a:spcPts val="30"/>
                        </a:spcBef>
                      </a:pPr>
                      <a:r>
                        <a:rPr sz="1600" dirty="0">
                          <a:latin typeface="Cambria" panose="02040503050406030204" pitchFamily="18" charset="0"/>
                          <a:ea typeface="Cambria" panose="02040503050406030204" pitchFamily="18" charset="0"/>
                          <a:cs typeface="Cambria"/>
                        </a:rPr>
                        <a:t>1.37</a:t>
                      </a:r>
                    </a:p>
                  </a:txBody>
                  <a:tcPr marL="0" marR="0" marT="68578" marB="68578" anchor="ctr">
                    <a:solidFill>
                      <a:srgbClr val="DDEBF7"/>
                    </a:solidFill>
                  </a:tcPr>
                </a:tc>
                <a:extLst>
                  <a:ext uri="{0D108BD9-81ED-4DB2-BD59-A6C34878D82A}">
                    <a16:rowId xmlns:a16="http://schemas.microsoft.com/office/drawing/2014/main" val="10007"/>
                  </a:ext>
                </a:extLst>
              </a:tr>
            </a:tbl>
          </a:graphicData>
        </a:graphic>
      </p:graphicFrame>
      <p:sp>
        <p:nvSpPr>
          <p:cNvPr id="5" name="object 5"/>
          <p:cNvSpPr txBox="1"/>
          <p:nvPr/>
        </p:nvSpPr>
        <p:spPr>
          <a:xfrm>
            <a:off x="5074866" y="2768206"/>
            <a:ext cx="2534434" cy="291423"/>
          </a:xfrm>
          <a:prstGeom prst="rect">
            <a:avLst/>
          </a:prstGeom>
        </p:spPr>
        <p:txBody>
          <a:bodyPr vert="horz" wrap="square" lIns="0" tIns="14285" rIns="0" bIns="0" rtlCol="0">
            <a:spAutoFit/>
          </a:bodyPr>
          <a:lstStyle/>
          <a:p>
            <a:pPr marL="14285" algn="ctr">
              <a:spcBef>
                <a:spcPts val="113"/>
              </a:spcBef>
            </a:pPr>
            <a:r>
              <a:rPr sz="1800" spc="-5" dirty="0">
                <a:latin typeface="Cambria"/>
                <a:cs typeface="Cambria"/>
              </a:rPr>
              <a:t>10-Year</a:t>
            </a:r>
            <a:r>
              <a:rPr sz="1800" spc="-23" dirty="0">
                <a:latin typeface="Cambria"/>
                <a:cs typeface="Cambria"/>
              </a:rPr>
              <a:t> </a:t>
            </a:r>
            <a:r>
              <a:rPr sz="1800" dirty="0">
                <a:latin typeface="Cambria"/>
                <a:cs typeface="Cambria"/>
              </a:rPr>
              <a:t>UST</a:t>
            </a:r>
            <a:r>
              <a:rPr sz="1800" spc="-17" dirty="0">
                <a:latin typeface="Cambria"/>
                <a:cs typeface="Cambria"/>
              </a:rPr>
              <a:t> </a:t>
            </a:r>
            <a:r>
              <a:rPr sz="1800" spc="-5" dirty="0">
                <a:latin typeface="Cambria"/>
                <a:cs typeface="Cambria"/>
              </a:rPr>
              <a:t>Yield</a:t>
            </a:r>
            <a:r>
              <a:rPr sz="1800" spc="-17" dirty="0">
                <a:latin typeface="Cambria"/>
                <a:cs typeface="Cambria"/>
              </a:rPr>
              <a:t> </a:t>
            </a:r>
            <a:r>
              <a:rPr sz="1800" dirty="0">
                <a:latin typeface="Cambria"/>
                <a:cs typeface="Cambria"/>
              </a:rPr>
              <a:t>(%)</a:t>
            </a:r>
          </a:p>
        </p:txBody>
      </p:sp>
      <p:sp>
        <p:nvSpPr>
          <p:cNvPr id="6" name="object 6"/>
          <p:cNvSpPr txBox="1"/>
          <p:nvPr/>
        </p:nvSpPr>
        <p:spPr>
          <a:xfrm>
            <a:off x="1508259" y="4149675"/>
            <a:ext cx="276999" cy="1026273"/>
          </a:xfrm>
          <a:prstGeom prst="rect">
            <a:avLst/>
          </a:prstGeom>
        </p:spPr>
        <p:txBody>
          <a:bodyPr vert="vert270" wrap="square" lIns="0" tIns="3571" rIns="0" bIns="0" rtlCol="0">
            <a:spAutoFit/>
          </a:bodyPr>
          <a:lstStyle/>
          <a:p>
            <a:pPr marL="14285" algn="ctr">
              <a:spcBef>
                <a:spcPts val="28"/>
              </a:spcBef>
            </a:pPr>
            <a:r>
              <a:rPr sz="1800" spc="-5" dirty="0">
                <a:latin typeface="Cambria"/>
                <a:cs typeface="Cambria"/>
              </a:rPr>
              <a:t>Spread</a:t>
            </a:r>
            <a:endParaRPr sz="1800" dirty="0">
              <a:latin typeface="Cambria"/>
              <a:cs typeface="Cambria"/>
            </a:endParaRPr>
          </a:p>
        </p:txBody>
      </p:sp>
      <p:sp>
        <p:nvSpPr>
          <p:cNvPr id="7" name="object 7"/>
          <p:cNvSpPr txBox="1"/>
          <p:nvPr/>
        </p:nvSpPr>
        <p:spPr>
          <a:xfrm>
            <a:off x="2659080" y="6238330"/>
            <a:ext cx="7979093" cy="482053"/>
          </a:xfrm>
          <a:prstGeom prst="rect">
            <a:avLst/>
          </a:prstGeom>
        </p:spPr>
        <p:txBody>
          <a:bodyPr vert="horz" wrap="square" lIns="0" tIns="14285" rIns="0" bIns="0" rtlCol="0">
            <a:spAutoFit/>
          </a:bodyPr>
          <a:lstStyle/>
          <a:p>
            <a:pPr algn="just"/>
            <a:r>
              <a:rPr sz="1013" spc="-5" dirty="0">
                <a:latin typeface="Cambria"/>
                <a:cs typeface="Cambria"/>
              </a:rPr>
              <a:t>This</a:t>
            </a:r>
            <a:r>
              <a:rPr sz="1013" spc="17" dirty="0">
                <a:latin typeface="Cambria"/>
                <a:cs typeface="Cambria"/>
              </a:rPr>
              <a:t> </a:t>
            </a:r>
            <a:r>
              <a:rPr sz="1013" spc="-5" dirty="0">
                <a:latin typeface="Cambria"/>
                <a:cs typeface="Cambria"/>
              </a:rPr>
              <a:t>calculation</a:t>
            </a:r>
            <a:r>
              <a:rPr sz="1013" spc="23" dirty="0">
                <a:latin typeface="Cambria"/>
                <a:cs typeface="Cambria"/>
              </a:rPr>
              <a:t> </a:t>
            </a:r>
            <a:r>
              <a:rPr sz="1013" dirty="0">
                <a:latin typeface="Cambria"/>
                <a:cs typeface="Cambria"/>
              </a:rPr>
              <a:t>is</a:t>
            </a:r>
            <a:r>
              <a:rPr sz="1013" spc="5" dirty="0">
                <a:latin typeface="Cambria"/>
                <a:cs typeface="Cambria"/>
              </a:rPr>
              <a:t> </a:t>
            </a:r>
            <a:r>
              <a:rPr sz="1013" spc="-5" dirty="0">
                <a:latin typeface="Cambria"/>
                <a:cs typeface="Cambria"/>
              </a:rPr>
              <a:t>the</a:t>
            </a:r>
            <a:r>
              <a:rPr sz="1013" dirty="0">
                <a:latin typeface="Cambria"/>
                <a:cs typeface="Cambria"/>
              </a:rPr>
              <a:t> </a:t>
            </a:r>
            <a:r>
              <a:rPr sz="1013" spc="-5" dirty="0">
                <a:latin typeface="Cambria"/>
                <a:cs typeface="Cambria"/>
              </a:rPr>
              <a:t>sum</a:t>
            </a:r>
            <a:r>
              <a:rPr sz="1013" spc="34" dirty="0">
                <a:latin typeface="Cambria"/>
                <a:cs typeface="Cambria"/>
              </a:rPr>
              <a:t> </a:t>
            </a:r>
            <a:r>
              <a:rPr sz="1013" dirty="0">
                <a:latin typeface="Cambria"/>
                <a:cs typeface="Cambria"/>
              </a:rPr>
              <a:t>of </a:t>
            </a:r>
            <a:r>
              <a:rPr sz="1013" spc="-5" dirty="0">
                <a:latin typeface="Cambria"/>
                <a:cs typeface="Cambria"/>
              </a:rPr>
              <a:t>the</a:t>
            </a:r>
            <a:r>
              <a:rPr sz="1013" spc="11" dirty="0">
                <a:latin typeface="Cambria"/>
                <a:cs typeface="Cambria"/>
              </a:rPr>
              <a:t> </a:t>
            </a:r>
            <a:r>
              <a:rPr sz="1013" spc="-5" dirty="0">
                <a:latin typeface="Cambria"/>
                <a:cs typeface="Cambria"/>
              </a:rPr>
              <a:t>spread</a:t>
            </a:r>
            <a:r>
              <a:rPr sz="1013" spc="-17" dirty="0">
                <a:latin typeface="Cambria"/>
                <a:cs typeface="Cambria"/>
              </a:rPr>
              <a:t> </a:t>
            </a:r>
            <a:r>
              <a:rPr sz="1013" spc="-5" dirty="0">
                <a:latin typeface="Cambria"/>
                <a:cs typeface="Cambria"/>
              </a:rPr>
              <a:t>return</a:t>
            </a:r>
            <a:r>
              <a:rPr sz="1013" spc="11" dirty="0">
                <a:latin typeface="Cambria"/>
                <a:cs typeface="Cambria"/>
              </a:rPr>
              <a:t> </a:t>
            </a:r>
            <a:r>
              <a:rPr sz="1013" dirty="0">
                <a:latin typeface="Cambria"/>
                <a:cs typeface="Cambria"/>
              </a:rPr>
              <a:t>for</a:t>
            </a:r>
            <a:r>
              <a:rPr sz="1013" spc="-5" dirty="0">
                <a:latin typeface="Cambria"/>
                <a:cs typeface="Cambria"/>
              </a:rPr>
              <a:t> </a:t>
            </a:r>
            <a:r>
              <a:rPr sz="1013" dirty="0">
                <a:latin typeface="Cambria"/>
                <a:cs typeface="Cambria"/>
              </a:rPr>
              <a:t>each</a:t>
            </a:r>
            <a:r>
              <a:rPr sz="1013" spc="5" dirty="0">
                <a:latin typeface="Cambria"/>
                <a:cs typeface="Cambria"/>
              </a:rPr>
              <a:t> </a:t>
            </a:r>
            <a:r>
              <a:rPr sz="1013" spc="-5" dirty="0">
                <a:latin typeface="Cambria"/>
                <a:cs typeface="Cambria"/>
              </a:rPr>
              <a:t>spread</a:t>
            </a:r>
            <a:r>
              <a:rPr sz="1013" spc="-17" dirty="0">
                <a:latin typeface="Cambria"/>
                <a:cs typeface="Cambria"/>
              </a:rPr>
              <a:t> </a:t>
            </a:r>
            <a:r>
              <a:rPr sz="1013" dirty="0">
                <a:latin typeface="Cambria"/>
                <a:cs typeface="Cambria"/>
              </a:rPr>
              <a:t>level on</a:t>
            </a:r>
            <a:r>
              <a:rPr sz="1013" spc="-5" dirty="0">
                <a:latin typeface="Cambria"/>
                <a:cs typeface="Cambria"/>
              </a:rPr>
              <a:t> the</a:t>
            </a:r>
            <a:r>
              <a:rPr sz="1013" spc="11" dirty="0">
                <a:latin typeface="Cambria"/>
                <a:cs typeface="Cambria"/>
              </a:rPr>
              <a:t> </a:t>
            </a:r>
            <a:r>
              <a:rPr sz="1013" spc="-5" dirty="0">
                <a:latin typeface="Cambria"/>
                <a:cs typeface="Cambria"/>
              </a:rPr>
              <a:t>left-hand</a:t>
            </a:r>
            <a:r>
              <a:rPr sz="1013" dirty="0">
                <a:latin typeface="Cambria"/>
                <a:cs typeface="Cambria"/>
              </a:rPr>
              <a:t> side,</a:t>
            </a:r>
            <a:r>
              <a:rPr sz="1013" spc="5" dirty="0">
                <a:latin typeface="Cambria"/>
                <a:cs typeface="Cambria"/>
              </a:rPr>
              <a:t> </a:t>
            </a:r>
            <a:r>
              <a:rPr sz="1013" spc="-5" dirty="0">
                <a:latin typeface="Cambria"/>
                <a:cs typeface="Cambria"/>
              </a:rPr>
              <a:t>the</a:t>
            </a:r>
            <a:r>
              <a:rPr sz="1013" spc="11" dirty="0">
                <a:latin typeface="Cambria"/>
                <a:cs typeface="Cambria"/>
              </a:rPr>
              <a:t> </a:t>
            </a:r>
            <a:r>
              <a:rPr sz="1013" spc="-5" dirty="0">
                <a:latin typeface="Cambria"/>
                <a:cs typeface="Cambria"/>
              </a:rPr>
              <a:t>treasury return</a:t>
            </a:r>
            <a:r>
              <a:rPr sz="1013" spc="11" dirty="0">
                <a:latin typeface="Cambria"/>
                <a:cs typeface="Cambria"/>
              </a:rPr>
              <a:t> </a:t>
            </a:r>
            <a:r>
              <a:rPr sz="1013" dirty="0">
                <a:latin typeface="Cambria"/>
                <a:cs typeface="Cambria"/>
              </a:rPr>
              <a:t>for</a:t>
            </a:r>
            <a:r>
              <a:rPr sz="1013" spc="5" dirty="0">
                <a:latin typeface="Cambria"/>
                <a:cs typeface="Cambria"/>
              </a:rPr>
              <a:t> </a:t>
            </a:r>
            <a:r>
              <a:rPr sz="1013" dirty="0">
                <a:latin typeface="Cambria"/>
                <a:cs typeface="Cambria"/>
              </a:rPr>
              <a:t>each</a:t>
            </a:r>
            <a:r>
              <a:rPr sz="1013" spc="-11" dirty="0">
                <a:latin typeface="Cambria"/>
                <a:cs typeface="Cambria"/>
              </a:rPr>
              <a:t> </a:t>
            </a:r>
            <a:r>
              <a:rPr sz="1013" dirty="0">
                <a:latin typeface="Cambria"/>
                <a:cs typeface="Cambria"/>
              </a:rPr>
              <a:t>level</a:t>
            </a:r>
            <a:r>
              <a:rPr sz="1013" spc="5" dirty="0">
                <a:latin typeface="Cambria"/>
                <a:cs typeface="Cambria"/>
              </a:rPr>
              <a:t> </a:t>
            </a:r>
            <a:r>
              <a:rPr sz="1013" dirty="0">
                <a:latin typeface="Cambria"/>
                <a:cs typeface="Cambria"/>
              </a:rPr>
              <a:t>of</a:t>
            </a:r>
            <a:r>
              <a:rPr lang="en-US" sz="1013" dirty="0">
                <a:latin typeface="Cambria"/>
                <a:cs typeface="Cambria"/>
              </a:rPr>
              <a:t> </a:t>
            </a:r>
            <a:r>
              <a:rPr sz="1013" spc="-5" dirty="0">
                <a:latin typeface="Cambria"/>
                <a:cs typeface="Cambria"/>
              </a:rPr>
              <a:t>U.S.</a:t>
            </a:r>
            <a:r>
              <a:rPr sz="1013" spc="17" dirty="0">
                <a:latin typeface="Cambria"/>
                <a:cs typeface="Cambria"/>
              </a:rPr>
              <a:t> </a:t>
            </a:r>
            <a:r>
              <a:rPr sz="1013" spc="-5" dirty="0">
                <a:latin typeface="Cambria"/>
                <a:cs typeface="Cambria"/>
              </a:rPr>
              <a:t>Treasury</a:t>
            </a:r>
            <a:r>
              <a:rPr sz="1013" spc="23" dirty="0">
                <a:latin typeface="Cambria"/>
                <a:cs typeface="Cambria"/>
              </a:rPr>
              <a:t> </a:t>
            </a:r>
            <a:r>
              <a:rPr sz="1013" dirty="0">
                <a:latin typeface="Cambria"/>
                <a:cs typeface="Cambria"/>
              </a:rPr>
              <a:t>on</a:t>
            </a:r>
            <a:r>
              <a:rPr sz="1013" spc="-5" dirty="0">
                <a:latin typeface="Cambria"/>
                <a:cs typeface="Cambria"/>
              </a:rPr>
              <a:t> the</a:t>
            </a:r>
            <a:r>
              <a:rPr sz="1013" spc="5" dirty="0">
                <a:latin typeface="Cambria"/>
                <a:cs typeface="Cambria"/>
              </a:rPr>
              <a:t> </a:t>
            </a:r>
            <a:r>
              <a:rPr sz="1013" spc="-5" dirty="0">
                <a:latin typeface="Cambria"/>
                <a:cs typeface="Cambria"/>
              </a:rPr>
              <a:t>top</a:t>
            </a:r>
            <a:r>
              <a:rPr sz="1013" dirty="0">
                <a:latin typeface="Cambria"/>
                <a:cs typeface="Cambria"/>
              </a:rPr>
              <a:t> of </a:t>
            </a:r>
            <a:r>
              <a:rPr sz="1013" spc="-5" dirty="0">
                <a:latin typeface="Cambria"/>
                <a:cs typeface="Cambria"/>
              </a:rPr>
              <a:t>the</a:t>
            </a:r>
            <a:r>
              <a:rPr sz="1013" spc="11" dirty="0">
                <a:latin typeface="Cambria"/>
                <a:cs typeface="Cambria"/>
              </a:rPr>
              <a:t> </a:t>
            </a:r>
            <a:r>
              <a:rPr sz="1013" spc="-5" dirty="0">
                <a:latin typeface="Cambria"/>
                <a:cs typeface="Cambria"/>
              </a:rPr>
              <a:t>chart,</a:t>
            </a:r>
            <a:r>
              <a:rPr sz="1013" spc="23" dirty="0">
                <a:latin typeface="Cambria"/>
                <a:cs typeface="Cambria"/>
              </a:rPr>
              <a:t> </a:t>
            </a:r>
            <a:r>
              <a:rPr sz="1013" dirty="0">
                <a:latin typeface="Cambria"/>
                <a:cs typeface="Cambria"/>
              </a:rPr>
              <a:t>and </a:t>
            </a:r>
            <a:r>
              <a:rPr sz="1013" spc="-5" dirty="0">
                <a:latin typeface="Cambria"/>
                <a:cs typeface="Cambria"/>
              </a:rPr>
              <a:t>the</a:t>
            </a:r>
            <a:r>
              <a:rPr sz="1013" spc="11" dirty="0">
                <a:latin typeface="Cambria"/>
                <a:cs typeface="Cambria"/>
              </a:rPr>
              <a:t> </a:t>
            </a:r>
            <a:r>
              <a:rPr sz="1013" spc="-5" dirty="0">
                <a:latin typeface="Cambria"/>
                <a:cs typeface="Cambria"/>
              </a:rPr>
              <a:t>current</a:t>
            </a:r>
            <a:r>
              <a:rPr sz="1013" spc="5" dirty="0">
                <a:latin typeface="Cambria"/>
                <a:cs typeface="Cambria"/>
              </a:rPr>
              <a:t> </a:t>
            </a:r>
            <a:r>
              <a:rPr sz="1013" dirty="0">
                <a:latin typeface="Cambria"/>
                <a:cs typeface="Cambria"/>
              </a:rPr>
              <a:t>yield of </a:t>
            </a:r>
            <a:r>
              <a:rPr sz="1013" spc="-5" dirty="0">
                <a:latin typeface="Cambria"/>
                <a:cs typeface="Cambria"/>
              </a:rPr>
              <a:t>the</a:t>
            </a:r>
            <a:r>
              <a:rPr sz="1013" spc="11" dirty="0">
                <a:latin typeface="Cambria"/>
                <a:cs typeface="Cambria"/>
              </a:rPr>
              <a:t> </a:t>
            </a:r>
            <a:r>
              <a:rPr sz="1013" dirty="0">
                <a:latin typeface="Cambria"/>
                <a:cs typeface="Cambria"/>
              </a:rPr>
              <a:t>index.</a:t>
            </a:r>
            <a:r>
              <a:rPr sz="1013" spc="-5" dirty="0">
                <a:latin typeface="Cambria"/>
                <a:cs typeface="Cambria"/>
              </a:rPr>
              <a:t> Spread</a:t>
            </a:r>
            <a:r>
              <a:rPr sz="1013" dirty="0">
                <a:latin typeface="Cambria"/>
                <a:cs typeface="Cambria"/>
              </a:rPr>
              <a:t> </a:t>
            </a:r>
            <a:r>
              <a:rPr sz="1013" spc="-5" dirty="0">
                <a:latin typeface="Cambria"/>
                <a:cs typeface="Cambria"/>
              </a:rPr>
              <a:t>return</a:t>
            </a:r>
            <a:r>
              <a:rPr sz="1013" spc="11" dirty="0">
                <a:latin typeface="Cambria"/>
                <a:cs typeface="Cambria"/>
              </a:rPr>
              <a:t> </a:t>
            </a:r>
            <a:r>
              <a:rPr sz="1013" dirty="0">
                <a:latin typeface="Cambria"/>
                <a:cs typeface="Cambria"/>
              </a:rPr>
              <a:t>is</a:t>
            </a:r>
            <a:r>
              <a:rPr sz="1013" spc="11" dirty="0">
                <a:latin typeface="Cambria"/>
                <a:cs typeface="Cambria"/>
              </a:rPr>
              <a:t> </a:t>
            </a:r>
            <a:r>
              <a:rPr sz="1013" dirty="0">
                <a:latin typeface="Cambria"/>
                <a:cs typeface="Cambria"/>
              </a:rPr>
              <a:t>defined</a:t>
            </a:r>
            <a:r>
              <a:rPr sz="1013" spc="-28" dirty="0">
                <a:latin typeface="Cambria"/>
                <a:cs typeface="Cambria"/>
              </a:rPr>
              <a:t> </a:t>
            </a:r>
            <a:r>
              <a:rPr sz="1013" dirty="0">
                <a:latin typeface="Cambria"/>
                <a:cs typeface="Cambria"/>
              </a:rPr>
              <a:t>as</a:t>
            </a:r>
            <a:r>
              <a:rPr sz="1013" spc="-11" dirty="0">
                <a:latin typeface="Cambria"/>
                <a:cs typeface="Cambria"/>
              </a:rPr>
              <a:t> </a:t>
            </a:r>
            <a:r>
              <a:rPr sz="1013" spc="-5" dirty="0">
                <a:latin typeface="Cambria"/>
                <a:cs typeface="Cambria"/>
              </a:rPr>
              <a:t>spread</a:t>
            </a:r>
            <a:r>
              <a:rPr sz="1013" dirty="0">
                <a:latin typeface="Cambria"/>
                <a:cs typeface="Cambria"/>
              </a:rPr>
              <a:t> </a:t>
            </a:r>
            <a:r>
              <a:rPr sz="1013" spc="-5" dirty="0">
                <a:latin typeface="Cambria"/>
                <a:cs typeface="Cambria"/>
              </a:rPr>
              <a:t>change</a:t>
            </a:r>
            <a:r>
              <a:rPr sz="1013" spc="11" dirty="0">
                <a:latin typeface="Cambria"/>
                <a:cs typeface="Cambria"/>
              </a:rPr>
              <a:t> </a:t>
            </a:r>
            <a:r>
              <a:rPr sz="1013" spc="-5" dirty="0">
                <a:latin typeface="Cambria"/>
                <a:cs typeface="Cambria"/>
              </a:rPr>
              <a:t>from current</a:t>
            </a:r>
            <a:r>
              <a:rPr sz="1013" dirty="0">
                <a:latin typeface="Cambria"/>
                <a:cs typeface="Cambria"/>
              </a:rPr>
              <a:t> </a:t>
            </a:r>
            <a:r>
              <a:rPr sz="1013" spc="-5" dirty="0">
                <a:latin typeface="Cambria"/>
                <a:cs typeface="Cambria"/>
              </a:rPr>
              <a:t>spread</a:t>
            </a:r>
            <a:r>
              <a:rPr sz="1013" spc="-17" dirty="0">
                <a:latin typeface="Cambria"/>
                <a:cs typeface="Cambria"/>
              </a:rPr>
              <a:t> </a:t>
            </a:r>
            <a:r>
              <a:rPr sz="1013" dirty="0">
                <a:latin typeface="Cambria"/>
                <a:cs typeface="Cambria"/>
              </a:rPr>
              <a:t>level</a:t>
            </a:r>
            <a:r>
              <a:rPr lang="en-US" sz="1013" dirty="0">
                <a:latin typeface="Cambria"/>
                <a:cs typeface="Cambria"/>
              </a:rPr>
              <a:t>. </a:t>
            </a:r>
            <a:r>
              <a:rPr sz="1013" dirty="0">
                <a:latin typeface="Cambria"/>
                <a:cs typeface="Cambria"/>
              </a:rPr>
              <a:t>*</a:t>
            </a:r>
            <a:r>
              <a:rPr sz="1013" spc="-5" dirty="0">
                <a:latin typeface="Cambria"/>
                <a:cs typeface="Cambria"/>
              </a:rPr>
              <a:t>Spread</a:t>
            </a:r>
            <a:r>
              <a:rPr sz="1013" spc="5" dirty="0">
                <a:latin typeface="Cambria"/>
                <a:cs typeface="Cambria"/>
              </a:rPr>
              <a:t> </a:t>
            </a:r>
            <a:r>
              <a:rPr sz="1013" spc="-5" dirty="0">
                <a:latin typeface="Cambria"/>
                <a:cs typeface="Cambria"/>
              </a:rPr>
              <a:t>duration </a:t>
            </a:r>
            <a:r>
              <a:rPr sz="1013" dirty="0">
                <a:latin typeface="Cambria"/>
                <a:cs typeface="Cambria"/>
              </a:rPr>
              <a:t>of index.</a:t>
            </a:r>
            <a:r>
              <a:rPr sz="1013" spc="-11" dirty="0">
                <a:latin typeface="Cambria"/>
                <a:cs typeface="Cambria"/>
              </a:rPr>
              <a:t> </a:t>
            </a:r>
            <a:r>
              <a:rPr sz="1013" spc="-5" dirty="0">
                <a:latin typeface="Cambria"/>
                <a:cs typeface="Cambria"/>
              </a:rPr>
              <a:t>Treasury</a:t>
            </a:r>
            <a:r>
              <a:rPr sz="1013" spc="28" dirty="0">
                <a:latin typeface="Cambria"/>
                <a:cs typeface="Cambria"/>
              </a:rPr>
              <a:t> </a:t>
            </a:r>
            <a:r>
              <a:rPr sz="1013" spc="-5" dirty="0">
                <a:latin typeface="Cambria"/>
                <a:cs typeface="Cambria"/>
              </a:rPr>
              <a:t>Return </a:t>
            </a:r>
            <a:r>
              <a:rPr sz="1013" dirty="0">
                <a:latin typeface="Cambria"/>
                <a:cs typeface="Cambria"/>
              </a:rPr>
              <a:t>is</a:t>
            </a:r>
            <a:r>
              <a:rPr sz="1013" spc="5" dirty="0">
                <a:latin typeface="Cambria"/>
                <a:cs typeface="Cambria"/>
              </a:rPr>
              <a:t> </a:t>
            </a:r>
            <a:r>
              <a:rPr sz="1013" spc="-5" dirty="0">
                <a:latin typeface="Cambria"/>
                <a:cs typeface="Cambria"/>
              </a:rPr>
              <a:t>calculated</a:t>
            </a:r>
            <a:r>
              <a:rPr sz="1013" spc="34" dirty="0">
                <a:latin typeface="Cambria"/>
                <a:cs typeface="Cambria"/>
              </a:rPr>
              <a:t> </a:t>
            </a:r>
            <a:r>
              <a:rPr sz="1013" dirty="0">
                <a:latin typeface="Cambria"/>
                <a:cs typeface="Cambria"/>
              </a:rPr>
              <a:t>as</a:t>
            </a:r>
            <a:r>
              <a:rPr sz="1013" spc="-11" dirty="0">
                <a:latin typeface="Cambria"/>
                <a:cs typeface="Cambria"/>
              </a:rPr>
              <a:t> </a:t>
            </a:r>
            <a:r>
              <a:rPr sz="1013" spc="-5" dirty="0">
                <a:latin typeface="Cambria"/>
                <a:cs typeface="Cambria"/>
              </a:rPr>
              <a:t>Treasury</a:t>
            </a:r>
            <a:r>
              <a:rPr sz="1013" spc="11" dirty="0">
                <a:latin typeface="Cambria"/>
                <a:cs typeface="Cambria"/>
              </a:rPr>
              <a:t> </a:t>
            </a:r>
            <a:r>
              <a:rPr sz="1013" dirty="0">
                <a:latin typeface="Cambria"/>
                <a:cs typeface="Cambria"/>
              </a:rPr>
              <a:t>yield </a:t>
            </a:r>
            <a:r>
              <a:rPr sz="1013" spc="-5" dirty="0">
                <a:latin typeface="Cambria"/>
                <a:cs typeface="Cambria"/>
              </a:rPr>
              <a:t>change</a:t>
            </a:r>
            <a:r>
              <a:rPr lang="en-US" sz="1013" spc="-5" dirty="0">
                <a:latin typeface="Cambria"/>
                <a:cs typeface="Cambria"/>
              </a:rPr>
              <a:t>.</a:t>
            </a:r>
            <a:r>
              <a:rPr sz="1013" spc="17" dirty="0">
                <a:latin typeface="Cambria"/>
                <a:cs typeface="Cambria"/>
              </a:rPr>
              <a:t> </a:t>
            </a:r>
            <a:r>
              <a:rPr sz="1013" dirty="0">
                <a:latin typeface="Cambria"/>
                <a:cs typeface="Cambria"/>
              </a:rPr>
              <a:t>*</a:t>
            </a:r>
            <a:r>
              <a:rPr sz="1013" spc="-5" dirty="0">
                <a:latin typeface="Cambria"/>
                <a:cs typeface="Cambria"/>
              </a:rPr>
              <a:t>Treasury</a:t>
            </a:r>
            <a:r>
              <a:rPr sz="1013" spc="11" dirty="0">
                <a:latin typeface="Cambria"/>
                <a:cs typeface="Cambria"/>
              </a:rPr>
              <a:t> </a:t>
            </a:r>
            <a:r>
              <a:rPr sz="1013" spc="-5" dirty="0">
                <a:latin typeface="Cambria"/>
                <a:cs typeface="Cambria"/>
              </a:rPr>
              <a:t>duration</a:t>
            </a:r>
            <a:r>
              <a:rPr sz="1013" dirty="0">
                <a:latin typeface="Cambria"/>
                <a:cs typeface="Cambria"/>
              </a:rPr>
              <a:t> of index.</a:t>
            </a:r>
          </a:p>
        </p:txBody>
      </p:sp>
      <p:sp>
        <p:nvSpPr>
          <p:cNvPr id="8" name="object 8"/>
          <p:cNvSpPr txBox="1"/>
          <p:nvPr/>
        </p:nvSpPr>
        <p:spPr>
          <a:xfrm>
            <a:off x="4649779" y="9027573"/>
            <a:ext cx="5420398" cy="186828"/>
          </a:xfrm>
          <a:prstGeom prst="rect">
            <a:avLst/>
          </a:prstGeom>
        </p:spPr>
        <p:txBody>
          <a:bodyPr vert="horz" wrap="square" lIns="0" tIns="13571" rIns="0" bIns="0" rtlCol="0">
            <a:spAutoFit/>
          </a:bodyPr>
          <a:lstStyle/>
          <a:p>
            <a:pPr marL="14285">
              <a:spcBef>
                <a:spcPts val="107"/>
              </a:spcBef>
            </a:pPr>
            <a:r>
              <a:rPr sz="1125" spc="-5" dirty="0">
                <a:latin typeface="Cambria"/>
                <a:cs typeface="Cambria"/>
              </a:rPr>
              <a:t>FOR</a:t>
            </a:r>
            <a:r>
              <a:rPr sz="1125" spc="11" dirty="0">
                <a:latin typeface="Cambria"/>
                <a:cs typeface="Cambria"/>
              </a:rPr>
              <a:t> </a:t>
            </a:r>
            <a:r>
              <a:rPr sz="1125" spc="-5" dirty="0">
                <a:latin typeface="Cambria"/>
                <a:cs typeface="Cambria"/>
              </a:rPr>
              <a:t>INVESTMENT</a:t>
            </a:r>
            <a:r>
              <a:rPr sz="1125" spc="-17" dirty="0">
                <a:latin typeface="Cambria"/>
                <a:cs typeface="Cambria"/>
              </a:rPr>
              <a:t> </a:t>
            </a:r>
            <a:r>
              <a:rPr sz="1125" spc="-5" dirty="0">
                <a:latin typeface="Cambria"/>
                <a:cs typeface="Cambria"/>
              </a:rPr>
              <a:t>PROFESSIONAL</a:t>
            </a:r>
            <a:r>
              <a:rPr sz="1125" spc="28" dirty="0">
                <a:latin typeface="Cambria"/>
                <a:cs typeface="Cambria"/>
              </a:rPr>
              <a:t> </a:t>
            </a:r>
            <a:r>
              <a:rPr sz="1125" spc="-5" dirty="0">
                <a:latin typeface="Cambria"/>
                <a:cs typeface="Cambria"/>
              </a:rPr>
              <a:t>USE</a:t>
            </a:r>
            <a:r>
              <a:rPr sz="1125" spc="17" dirty="0">
                <a:latin typeface="Cambria"/>
                <a:cs typeface="Cambria"/>
              </a:rPr>
              <a:t> </a:t>
            </a:r>
            <a:r>
              <a:rPr sz="1125" spc="-5" dirty="0">
                <a:latin typeface="Cambria"/>
                <a:cs typeface="Cambria"/>
              </a:rPr>
              <a:t>ONLY</a:t>
            </a:r>
            <a:r>
              <a:rPr sz="1125" dirty="0">
                <a:latin typeface="Cambria"/>
                <a:cs typeface="Cambria"/>
              </a:rPr>
              <a:t> </a:t>
            </a:r>
            <a:r>
              <a:rPr sz="1125" spc="-5" dirty="0">
                <a:latin typeface="Cambria"/>
                <a:cs typeface="Cambria"/>
              </a:rPr>
              <a:t>-</a:t>
            </a:r>
            <a:r>
              <a:rPr sz="1125" spc="17" dirty="0">
                <a:latin typeface="Cambria"/>
                <a:cs typeface="Cambria"/>
              </a:rPr>
              <a:t> </a:t>
            </a:r>
            <a:r>
              <a:rPr sz="1125" spc="-5" dirty="0">
                <a:latin typeface="Cambria"/>
                <a:cs typeface="Cambria"/>
              </a:rPr>
              <a:t>NOT FOR</a:t>
            </a:r>
            <a:r>
              <a:rPr sz="1125" spc="11" dirty="0">
                <a:latin typeface="Cambria"/>
                <a:cs typeface="Cambria"/>
              </a:rPr>
              <a:t> </a:t>
            </a:r>
            <a:r>
              <a:rPr sz="1125" spc="-5" dirty="0">
                <a:latin typeface="Cambria"/>
                <a:cs typeface="Cambria"/>
              </a:rPr>
              <a:t>USE</a:t>
            </a:r>
            <a:r>
              <a:rPr sz="1125" spc="17" dirty="0">
                <a:latin typeface="Cambria"/>
                <a:cs typeface="Cambria"/>
              </a:rPr>
              <a:t> </a:t>
            </a:r>
            <a:r>
              <a:rPr sz="1125" spc="-11" dirty="0">
                <a:latin typeface="Cambria"/>
                <a:cs typeface="Cambria"/>
              </a:rPr>
              <a:t>WITH</a:t>
            </a:r>
            <a:r>
              <a:rPr sz="1125" spc="28" dirty="0">
                <a:latin typeface="Cambria"/>
                <a:cs typeface="Cambria"/>
              </a:rPr>
              <a:t> </a:t>
            </a:r>
            <a:r>
              <a:rPr sz="1125" spc="-5" dirty="0">
                <a:latin typeface="Cambria"/>
                <a:cs typeface="Cambria"/>
              </a:rPr>
              <a:t>RETAIL</a:t>
            </a:r>
            <a:r>
              <a:rPr sz="1125" spc="11" dirty="0">
                <a:latin typeface="Cambria"/>
                <a:cs typeface="Cambria"/>
              </a:rPr>
              <a:t> </a:t>
            </a:r>
            <a:r>
              <a:rPr sz="1125" spc="-5" dirty="0">
                <a:latin typeface="Cambria"/>
                <a:cs typeface="Cambria"/>
              </a:rPr>
              <a:t>INVESTORS</a:t>
            </a:r>
            <a:endParaRPr sz="1125" dirty="0">
              <a:latin typeface="Cambria"/>
              <a:cs typeface="Cambria"/>
            </a:endParaRPr>
          </a:p>
        </p:txBody>
      </p:sp>
      <p:grpSp>
        <p:nvGrpSpPr>
          <p:cNvPr id="2" name="Group 1">
            <a:extLst>
              <a:ext uri="{FF2B5EF4-FFF2-40B4-BE49-F238E27FC236}">
                <a16:creationId xmlns:a16="http://schemas.microsoft.com/office/drawing/2014/main" id="{1400300C-269A-B1A0-C86B-4C08DFDF24CE}"/>
              </a:ext>
            </a:extLst>
          </p:cNvPr>
          <p:cNvGrpSpPr/>
          <p:nvPr/>
        </p:nvGrpSpPr>
        <p:grpSpPr>
          <a:xfrm>
            <a:off x="10638173" y="9316060"/>
            <a:ext cx="2767860" cy="186828"/>
            <a:chOff x="10557558" y="8250958"/>
            <a:chExt cx="2767860" cy="186828"/>
          </a:xfrm>
        </p:grpSpPr>
        <p:sp>
          <p:nvSpPr>
            <p:cNvPr id="10" name="object 10"/>
            <p:cNvSpPr txBox="1"/>
            <p:nvPr/>
          </p:nvSpPr>
          <p:spPr>
            <a:xfrm>
              <a:off x="10557558" y="8319114"/>
              <a:ext cx="631487" cy="118299"/>
            </a:xfrm>
            <a:prstGeom prst="rect">
              <a:avLst/>
            </a:prstGeom>
          </p:spPr>
          <p:txBody>
            <a:bodyPr vert="horz" wrap="square" lIns="0" tIns="14285" rIns="0" bIns="0" rtlCol="0">
              <a:spAutoFit/>
            </a:bodyPr>
            <a:lstStyle/>
            <a:p>
              <a:pPr marL="14285">
                <a:spcBef>
                  <a:spcPts val="113"/>
                </a:spcBef>
              </a:pPr>
              <a:r>
                <a:rPr sz="675" spc="-5" dirty="0">
                  <a:latin typeface="Cambria"/>
                  <a:cs typeface="Cambria"/>
                </a:rPr>
                <a:t>0020B17B</a:t>
              </a:r>
              <a:endParaRPr sz="675">
                <a:latin typeface="Cambria"/>
                <a:cs typeface="Cambria"/>
              </a:endParaRPr>
            </a:p>
          </p:txBody>
        </p:sp>
        <p:sp>
          <p:nvSpPr>
            <p:cNvPr id="11" name="object 11"/>
            <p:cNvSpPr txBox="1"/>
            <p:nvPr/>
          </p:nvSpPr>
          <p:spPr>
            <a:xfrm>
              <a:off x="13139000" y="8250958"/>
              <a:ext cx="186418" cy="186828"/>
            </a:xfrm>
            <a:prstGeom prst="rect">
              <a:avLst/>
            </a:prstGeom>
          </p:spPr>
          <p:txBody>
            <a:bodyPr vert="horz" wrap="square" lIns="0" tIns="13571" rIns="0" bIns="0" rtlCol="0">
              <a:spAutoFit/>
            </a:bodyPr>
            <a:lstStyle/>
            <a:p>
              <a:pPr marL="14285">
                <a:spcBef>
                  <a:spcPts val="107"/>
                </a:spcBef>
              </a:pPr>
              <a:r>
                <a:rPr sz="1125" spc="-5" dirty="0">
                  <a:latin typeface="Cambria"/>
                  <a:cs typeface="Cambria"/>
                </a:rPr>
                <a:t>21</a:t>
              </a:r>
              <a:endParaRPr sz="1125" dirty="0">
                <a:latin typeface="Cambria"/>
                <a:cs typeface="Cambria"/>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object 4">
            <a:extLst>
              <a:ext uri="{FF2B5EF4-FFF2-40B4-BE49-F238E27FC236}">
                <a16:creationId xmlns:a16="http://schemas.microsoft.com/office/drawing/2014/main" id="{93324794-1E9F-416B-A1D2-06746B035E30}"/>
              </a:ext>
            </a:extLst>
          </p:cNvPr>
          <p:cNvPicPr/>
          <p:nvPr/>
        </p:nvPicPr>
        <p:blipFill>
          <a:blip r:embed="rId2" cstate="print">
            <a:alphaModFix amt="35000"/>
          </a:blip>
          <a:stretch>
            <a:fillRect/>
          </a:stretch>
        </p:blipFill>
        <p:spPr>
          <a:xfrm>
            <a:off x="887436" y="1936555"/>
            <a:ext cx="11939541" cy="6287006"/>
          </a:xfrm>
          <a:prstGeom prst="rect">
            <a:avLst/>
          </a:prstGeom>
        </p:spPr>
      </p:pic>
      <p:sp>
        <p:nvSpPr>
          <p:cNvPr id="3" name="object 3"/>
          <p:cNvSpPr txBox="1">
            <a:spLocks noGrp="1"/>
          </p:cNvSpPr>
          <p:nvPr>
            <p:ph type="title"/>
          </p:nvPr>
        </p:nvSpPr>
        <p:spPr>
          <a:xfrm>
            <a:off x="601131" y="1722335"/>
            <a:ext cx="9170105" cy="360673"/>
          </a:xfrm>
          <a:prstGeom prst="rect">
            <a:avLst/>
          </a:prstGeom>
        </p:spPr>
        <p:txBody>
          <a:bodyPr vert="horz" wrap="square" lIns="0" tIns="14285" rIns="0" bIns="0" rtlCol="0">
            <a:spAutoFit/>
          </a:bodyPr>
          <a:lstStyle/>
          <a:p>
            <a:pPr marL="14285">
              <a:spcBef>
                <a:spcPts val="113"/>
              </a:spcBef>
            </a:pPr>
            <a:r>
              <a:rPr dirty="0"/>
              <a:t>S</a:t>
            </a:r>
            <a:r>
              <a:rPr spc="-5" dirty="0"/>
              <a:t>u</a:t>
            </a:r>
            <a:r>
              <a:rPr dirty="0"/>
              <a:t>mm</a:t>
            </a:r>
            <a:r>
              <a:rPr spc="5" dirty="0"/>
              <a:t>a</a:t>
            </a:r>
            <a:r>
              <a:rPr spc="-5" dirty="0"/>
              <a:t>r</a:t>
            </a:r>
            <a:r>
              <a:rPr dirty="0"/>
              <a:t>y</a:t>
            </a:r>
          </a:p>
        </p:txBody>
      </p:sp>
      <p:sp>
        <p:nvSpPr>
          <p:cNvPr id="5" name="object 5"/>
          <p:cNvSpPr txBox="1"/>
          <p:nvPr/>
        </p:nvSpPr>
        <p:spPr>
          <a:xfrm>
            <a:off x="801532" y="2884551"/>
            <a:ext cx="9580584" cy="3297246"/>
          </a:xfrm>
          <a:prstGeom prst="rect">
            <a:avLst/>
          </a:prstGeom>
        </p:spPr>
        <p:txBody>
          <a:bodyPr vert="horz" wrap="square" lIns="0" tIns="14285" rIns="0" bIns="0" rtlCol="0">
            <a:spAutoFit/>
          </a:bodyPr>
          <a:lstStyle/>
          <a:p>
            <a:pPr>
              <a:spcAft>
                <a:spcPts val="3149"/>
              </a:spcAft>
            </a:pPr>
            <a:r>
              <a:rPr sz="3599" spc="-5" dirty="0">
                <a:solidFill>
                  <a:srgbClr val="004064"/>
                </a:solidFill>
                <a:latin typeface="Cambria"/>
                <a:cs typeface="Cambria"/>
              </a:rPr>
              <a:t>Emerging</a:t>
            </a:r>
            <a:r>
              <a:rPr sz="3599" spc="-17" dirty="0">
                <a:solidFill>
                  <a:srgbClr val="004064"/>
                </a:solidFill>
                <a:latin typeface="Cambria"/>
                <a:cs typeface="Cambria"/>
              </a:rPr>
              <a:t> Markets</a:t>
            </a:r>
            <a:r>
              <a:rPr sz="3599" spc="-28" dirty="0">
                <a:solidFill>
                  <a:srgbClr val="004064"/>
                </a:solidFill>
                <a:latin typeface="Cambria"/>
                <a:cs typeface="Cambria"/>
              </a:rPr>
              <a:t> </a:t>
            </a:r>
            <a:r>
              <a:rPr sz="3599" spc="-5" dirty="0">
                <a:solidFill>
                  <a:srgbClr val="004064"/>
                </a:solidFill>
                <a:latin typeface="Cambria"/>
                <a:cs typeface="Cambria"/>
              </a:rPr>
              <a:t>Debt</a:t>
            </a:r>
            <a:endParaRPr sz="3599" dirty="0">
              <a:latin typeface="Cambria"/>
              <a:cs typeface="Cambria"/>
            </a:endParaRPr>
          </a:p>
          <a:p>
            <a:pPr marL="359997">
              <a:spcAft>
                <a:spcPts val="2700"/>
              </a:spcAft>
            </a:pPr>
            <a:r>
              <a:rPr sz="2100" spc="-5" dirty="0">
                <a:solidFill>
                  <a:srgbClr val="0079C9"/>
                </a:solidFill>
                <a:latin typeface="Cambria"/>
                <a:cs typeface="Cambria"/>
              </a:rPr>
              <a:t>Deep,</a:t>
            </a:r>
            <a:r>
              <a:rPr sz="2100" dirty="0">
                <a:solidFill>
                  <a:srgbClr val="0079C9"/>
                </a:solidFill>
                <a:latin typeface="Cambria"/>
                <a:cs typeface="Cambria"/>
              </a:rPr>
              <a:t> </a:t>
            </a:r>
            <a:r>
              <a:rPr sz="2100" spc="-5" dirty="0">
                <a:solidFill>
                  <a:srgbClr val="0079C9"/>
                </a:solidFill>
                <a:latin typeface="Cambria"/>
                <a:cs typeface="Cambria"/>
              </a:rPr>
              <a:t>mature</a:t>
            </a:r>
            <a:r>
              <a:rPr sz="2100" dirty="0">
                <a:solidFill>
                  <a:srgbClr val="0079C9"/>
                </a:solidFill>
                <a:latin typeface="Cambria"/>
                <a:cs typeface="Cambria"/>
              </a:rPr>
              <a:t> </a:t>
            </a:r>
            <a:r>
              <a:rPr sz="2100" spc="-5" dirty="0">
                <a:solidFill>
                  <a:srgbClr val="0079C9"/>
                </a:solidFill>
                <a:latin typeface="Cambria"/>
                <a:cs typeface="Cambria"/>
              </a:rPr>
              <a:t>and</a:t>
            </a:r>
            <a:r>
              <a:rPr sz="2100" spc="-28" dirty="0">
                <a:solidFill>
                  <a:srgbClr val="0079C9"/>
                </a:solidFill>
                <a:latin typeface="Cambria"/>
                <a:cs typeface="Cambria"/>
              </a:rPr>
              <a:t> </a:t>
            </a:r>
            <a:r>
              <a:rPr sz="2100" spc="-11" dirty="0">
                <a:solidFill>
                  <a:srgbClr val="0079C9"/>
                </a:solidFill>
                <a:latin typeface="Cambria"/>
                <a:cs typeface="Cambria"/>
              </a:rPr>
              <a:t>diversified</a:t>
            </a:r>
            <a:r>
              <a:rPr sz="2100" spc="11" dirty="0">
                <a:solidFill>
                  <a:srgbClr val="0079C9"/>
                </a:solidFill>
                <a:latin typeface="Cambria"/>
                <a:cs typeface="Cambria"/>
              </a:rPr>
              <a:t> </a:t>
            </a:r>
            <a:r>
              <a:rPr sz="2100" spc="-11" dirty="0">
                <a:solidFill>
                  <a:srgbClr val="0079C9"/>
                </a:solidFill>
                <a:latin typeface="Cambria"/>
                <a:cs typeface="Cambria"/>
              </a:rPr>
              <a:t>asset</a:t>
            </a:r>
            <a:r>
              <a:rPr sz="2100" spc="17" dirty="0">
                <a:solidFill>
                  <a:srgbClr val="0079C9"/>
                </a:solidFill>
                <a:latin typeface="Cambria"/>
                <a:cs typeface="Cambria"/>
              </a:rPr>
              <a:t> </a:t>
            </a:r>
            <a:r>
              <a:rPr sz="2100" spc="-5" dirty="0">
                <a:solidFill>
                  <a:srgbClr val="0079C9"/>
                </a:solidFill>
                <a:latin typeface="Cambria"/>
                <a:cs typeface="Cambria"/>
              </a:rPr>
              <a:t>class</a:t>
            </a:r>
            <a:endParaRPr sz="2100" dirty="0">
              <a:latin typeface="Cambria"/>
              <a:cs typeface="Cambria"/>
            </a:endParaRPr>
          </a:p>
          <a:p>
            <a:pPr marL="359997" marR="5714">
              <a:spcAft>
                <a:spcPts val="2700"/>
              </a:spcAft>
            </a:pPr>
            <a:r>
              <a:rPr sz="2100" spc="-11" dirty="0">
                <a:solidFill>
                  <a:srgbClr val="0079C9"/>
                </a:solidFill>
                <a:latin typeface="Cambria"/>
                <a:cs typeface="Cambria"/>
              </a:rPr>
              <a:t>Underappreciated</a:t>
            </a:r>
            <a:r>
              <a:rPr sz="2100" spc="5" dirty="0">
                <a:solidFill>
                  <a:srgbClr val="0079C9"/>
                </a:solidFill>
                <a:latin typeface="Cambria"/>
                <a:cs typeface="Cambria"/>
              </a:rPr>
              <a:t> </a:t>
            </a:r>
            <a:r>
              <a:rPr sz="2100" spc="-11" dirty="0">
                <a:solidFill>
                  <a:srgbClr val="0079C9"/>
                </a:solidFill>
                <a:latin typeface="Cambria"/>
                <a:cs typeface="Cambria"/>
              </a:rPr>
              <a:t>asset</a:t>
            </a:r>
            <a:r>
              <a:rPr sz="2100" spc="17" dirty="0">
                <a:solidFill>
                  <a:srgbClr val="0079C9"/>
                </a:solidFill>
                <a:latin typeface="Cambria"/>
                <a:cs typeface="Cambria"/>
              </a:rPr>
              <a:t> </a:t>
            </a:r>
            <a:r>
              <a:rPr sz="2100" spc="-5" dirty="0">
                <a:solidFill>
                  <a:srgbClr val="0079C9"/>
                </a:solidFill>
                <a:latin typeface="Cambria"/>
                <a:cs typeface="Cambria"/>
              </a:rPr>
              <a:t>class</a:t>
            </a:r>
            <a:r>
              <a:rPr sz="2100" spc="5" dirty="0">
                <a:solidFill>
                  <a:srgbClr val="0079C9"/>
                </a:solidFill>
                <a:latin typeface="Cambria"/>
                <a:cs typeface="Cambria"/>
              </a:rPr>
              <a:t> </a:t>
            </a:r>
            <a:r>
              <a:rPr sz="2100" spc="-5" dirty="0">
                <a:solidFill>
                  <a:srgbClr val="0079C9"/>
                </a:solidFill>
                <a:latin typeface="Cambria"/>
                <a:cs typeface="Cambria"/>
              </a:rPr>
              <a:t>with</a:t>
            </a:r>
            <a:r>
              <a:rPr sz="2100" dirty="0">
                <a:solidFill>
                  <a:srgbClr val="0079C9"/>
                </a:solidFill>
                <a:latin typeface="Cambria"/>
                <a:cs typeface="Cambria"/>
              </a:rPr>
              <a:t> </a:t>
            </a:r>
            <a:r>
              <a:rPr sz="2100" spc="-5" dirty="0">
                <a:solidFill>
                  <a:srgbClr val="0079C9"/>
                </a:solidFill>
                <a:latin typeface="Cambria"/>
                <a:cs typeface="Cambria"/>
              </a:rPr>
              <a:t>scope </a:t>
            </a:r>
            <a:r>
              <a:rPr sz="2100" spc="-11" dirty="0">
                <a:solidFill>
                  <a:srgbClr val="0079C9"/>
                </a:solidFill>
                <a:latin typeface="Cambria"/>
                <a:cs typeface="Cambria"/>
              </a:rPr>
              <a:t>for</a:t>
            </a:r>
            <a:r>
              <a:rPr sz="2100" spc="11" dirty="0">
                <a:solidFill>
                  <a:srgbClr val="0079C9"/>
                </a:solidFill>
                <a:latin typeface="Cambria"/>
                <a:cs typeface="Cambria"/>
              </a:rPr>
              <a:t> </a:t>
            </a:r>
            <a:r>
              <a:rPr sz="2100" spc="-11" dirty="0">
                <a:solidFill>
                  <a:srgbClr val="0079C9"/>
                </a:solidFill>
                <a:latin typeface="Cambria"/>
                <a:cs typeface="Cambria"/>
              </a:rPr>
              <a:t>strong</a:t>
            </a:r>
            <a:r>
              <a:rPr sz="2100" spc="-23" dirty="0">
                <a:solidFill>
                  <a:srgbClr val="0079C9"/>
                </a:solidFill>
                <a:latin typeface="Cambria"/>
                <a:cs typeface="Cambria"/>
              </a:rPr>
              <a:t> </a:t>
            </a:r>
            <a:r>
              <a:rPr sz="2100" spc="-5" dirty="0">
                <a:solidFill>
                  <a:srgbClr val="0079C9"/>
                </a:solidFill>
                <a:latin typeface="Cambria"/>
                <a:cs typeface="Cambria"/>
              </a:rPr>
              <a:t>risk-adjusted</a:t>
            </a:r>
            <a:r>
              <a:rPr sz="2100" spc="23" dirty="0">
                <a:solidFill>
                  <a:srgbClr val="0079C9"/>
                </a:solidFill>
                <a:latin typeface="Cambria"/>
                <a:cs typeface="Cambria"/>
              </a:rPr>
              <a:t> </a:t>
            </a:r>
            <a:r>
              <a:rPr sz="2100" spc="-5" dirty="0">
                <a:solidFill>
                  <a:srgbClr val="0079C9"/>
                </a:solidFill>
                <a:latin typeface="Cambria"/>
                <a:cs typeface="Cambria"/>
              </a:rPr>
              <a:t>returns </a:t>
            </a:r>
            <a:endParaRPr lang="en-US" sz="2100" spc="-428" dirty="0">
              <a:solidFill>
                <a:srgbClr val="0079C9"/>
              </a:solidFill>
              <a:latin typeface="Cambria"/>
              <a:cs typeface="Cambria"/>
            </a:endParaRPr>
          </a:p>
          <a:p>
            <a:pPr marL="359997" marR="5714">
              <a:spcAft>
                <a:spcPts val="2700"/>
              </a:spcAft>
            </a:pPr>
            <a:r>
              <a:rPr sz="2100" spc="-11" dirty="0">
                <a:solidFill>
                  <a:srgbClr val="0079C9"/>
                </a:solidFill>
                <a:latin typeface="Cambria"/>
                <a:cs typeface="Cambria"/>
              </a:rPr>
              <a:t>Potential</a:t>
            </a:r>
            <a:r>
              <a:rPr sz="2100" spc="-28" dirty="0">
                <a:solidFill>
                  <a:srgbClr val="0079C9"/>
                </a:solidFill>
                <a:latin typeface="Cambria"/>
                <a:cs typeface="Cambria"/>
              </a:rPr>
              <a:t> </a:t>
            </a:r>
            <a:r>
              <a:rPr sz="2100" spc="-11" dirty="0">
                <a:solidFill>
                  <a:srgbClr val="0079C9"/>
                </a:solidFill>
                <a:latin typeface="Cambria"/>
                <a:cs typeface="Cambria"/>
              </a:rPr>
              <a:t>for</a:t>
            </a:r>
            <a:r>
              <a:rPr sz="2100" spc="11" dirty="0">
                <a:solidFill>
                  <a:srgbClr val="0079C9"/>
                </a:solidFill>
                <a:latin typeface="Cambria"/>
                <a:cs typeface="Cambria"/>
              </a:rPr>
              <a:t> </a:t>
            </a:r>
            <a:r>
              <a:rPr sz="2100" spc="-5" dirty="0">
                <a:solidFill>
                  <a:srgbClr val="0079C9"/>
                </a:solidFill>
                <a:latin typeface="Cambria"/>
                <a:cs typeface="Cambria"/>
              </a:rPr>
              <a:t>high-income</a:t>
            </a:r>
            <a:r>
              <a:rPr sz="2100" spc="-28" dirty="0">
                <a:solidFill>
                  <a:srgbClr val="0079C9"/>
                </a:solidFill>
                <a:latin typeface="Cambria"/>
                <a:cs typeface="Cambria"/>
              </a:rPr>
              <a:t> </a:t>
            </a:r>
            <a:r>
              <a:rPr sz="2100" spc="-11" dirty="0">
                <a:solidFill>
                  <a:srgbClr val="0079C9"/>
                </a:solidFill>
                <a:latin typeface="Cambria"/>
                <a:cs typeface="Cambria"/>
              </a:rPr>
              <a:t>generation</a:t>
            </a:r>
            <a:endParaRPr lang="en-US" sz="2100" dirty="0">
              <a:latin typeface="Cambria"/>
              <a:cs typeface="Cambria"/>
            </a:endParaRPr>
          </a:p>
          <a:p>
            <a:pPr marL="359997" marR="5714">
              <a:spcAft>
                <a:spcPts val="2700"/>
              </a:spcAft>
            </a:pPr>
            <a:r>
              <a:rPr lang="en-US" sz="2100" spc="-5" dirty="0">
                <a:solidFill>
                  <a:srgbClr val="0079C9"/>
                </a:solidFill>
                <a:latin typeface="Cambria"/>
                <a:cs typeface="Cambria"/>
              </a:rPr>
              <a:t>We believe r</a:t>
            </a:r>
            <a:r>
              <a:rPr sz="2100" spc="-5" dirty="0">
                <a:solidFill>
                  <a:srgbClr val="0079C9"/>
                </a:solidFill>
                <a:latin typeface="Cambria"/>
                <a:cs typeface="Cambria"/>
              </a:rPr>
              <a:t>isk</a:t>
            </a:r>
            <a:r>
              <a:rPr sz="2100" spc="5" dirty="0">
                <a:solidFill>
                  <a:srgbClr val="0079C9"/>
                </a:solidFill>
                <a:latin typeface="Cambria"/>
                <a:cs typeface="Cambria"/>
              </a:rPr>
              <a:t> </a:t>
            </a:r>
            <a:r>
              <a:rPr sz="2100" spc="-11" dirty="0">
                <a:solidFill>
                  <a:srgbClr val="0079C9"/>
                </a:solidFill>
                <a:latin typeface="Cambria"/>
                <a:cs typeface="Cambria"/>
              </a:rPr>
              <a:t>premia</a:t>
            </a:r>
            <a:r>
              <a:rPr sz="2100" spc="11" dirty="0">
                <a:solidFill>
                  <a:srgbClr val="0079C9"/>
                </a:solidFill>
                <a:latin typeface="Cambria"/>
                <a:cs typeface="Cambria"/>
              </a:rPr>
              <a:t> </a:t>
            </a:r>
            <a:r>
              <a:rPr sz="2100" spc="-11" dirty="0">
                <a:solidFill>
                  <a:srgbClr val="0079C9"/>
                </a:solidFill>
                <a:latin typeface="Cambria"/>
                <a:cs typeface="Cambria"/>
              </a:rPr>
              <a:t>overcompensates</a:t>
            </a:r>
            <a:r>
              <a:rPr sz="2100" spc="-23" dirty="0">
                <a:solidFill>
                  <a:srgbClr val="0079C9"/>
                </a:solidFill>
                <a:latin typeface="Cambria"/>
                <a:cs typeface="Cambria"/>
              </a:rPr>
              <a:t> </a:t>
            </a:r>
            <a:r>
              <a:rPr sz="2100" spc="-11" dirty="0">
                <a:solidFill>
                  <a:srgbClr val="0079C9"/>
                </a:solidFill>
                <a:latin typeface="Cambria"/>
                <a:cs typeface="Cambria"/>
              </a:rPr>
              <a:t>default</a:t>
            </a:r>
            <a:r>
              <a:rPr sz="2100" spc="17" dirty="0">
                <a:solidFill>
                  <a:srgbClr val="0079C9"/>
                </a:solidFill>
                <a:latin typeface="Cambria"/>
                <a:cs typeface="Cambria"/>
              </a:rPr>
              <a:t> </a:t>
            </a:r>
            <a:r>
              <a:rPr sz="2100" spc="-5" dirty="0">
                <a:solidFill>
                  <a:srgbClr val="0079C9"/>
                </a:solidFill>
                <a:latin typeface="Cambria"/>
                <a:cs typeface="Cambria"/>
              </a:rPr>
              <a:t>and </a:t>
            </a:r>
            <a:r>
              <a:rPr sz="2100" spc="-11" dirty="0">
                <a:solidFill>
                  <a:srgbClr val="0079C9"/>
                </a:solidFill>
                <a:latin typeface="Cambria"/>
                <a:cs typeface="Cambria"/>
              </a:rPr>
              <a:t>loss-given-default</a:t>
            </a:r>
            <a:r>
              <a:rPr sz="2100" spc="17" dirty="0">
                <a:solidFill>
                  <a:srgbClr val="0079C9"/>
                </a:solidFill>
                <a:latin typeface="Cambria"/>
                <a:cs typeface="Cambria"/>
              </a:rPr>
              <a:t> </a:t>
            </a:r>
            <a:r>
              <a:rPr sz="2100" spc="-5" dirty="0">
                <a:solidFill>
                  <a:srgbClr val="0079C9"/>
                </a:solidFill>
                <a:latin typeface="Cambria"/>
                <a:cs typeface="Cambria"/>
              </a:rPr>
              <a:t>risks </a:t>
            </a:r>
            <a:endParaRPr lang="en-US" sz="2100" spc="-433" dirty="0">
              <a:solidFill>
                <a:srgbClr val="0079C9"/>
              </a:solidFill>
              <a:latin typeface="Cambria"/>
              <a:cs typeface="Cambria"/>
            </a:endParaRPr>
          </a:p>
        </p:txBody>
      </p:sp>
      <p:sp>
        <p:nvSpPr>
          <p:cNvPr id="8" name="object 8"/>
          <p:cNvSpPr txBox="1"/>
          <p:nvPr/>
        </p:nvSpPr>
        <p:spPr>
          <a:xfrm>
            <a:off x="13164400" y="9266958"/>
            <a:ext cx="186418" cy="186828"/>
          </a:xfrm>
          <a:prstGeom prst="rect">
            <a:avLst/>
          </a:prstGeom>
        </p:spPr>
        <p:txBody>
          <a:bodyPr vert="horz" wrap="square" lIns="0" tIns="13571" rIns="0" bIns="0" rtlCol="0">
            <a:spAutoFit/>
          </a:bodyPr>
          <a:lstStyle/>
          <a:p>
            <a:pPr marL="14285">
              <a:spcBef>
                <a:spcPts val="107"/>
              </a:spcBef>
            </a:pPr>
            <a:r>
              <a:rPr sz="1125" spc="-5" dirty="0">
                <a:latin typeface="Cambria"/>
                <a:cs typeface="Cambria"/>
              </a:rPr>
              <a:t>22</a:t>
            </a:r>
            <a:endParaRPr sz="1125" dirty="0">
              <a:latin typeface="Cambria"/>
              <a:cs typeface="Cambria"/>
            </a:endParaRPr>
          </a:p>
        </p:txBody>
      </p:sp>
      <p:sp>
        <p:nvSpPr>
          <p:cNvPr id="9" name="Isosceles Triangle 8">
            <a:extLst>
              <a:ext uri="{FF2B5EF4-FFF2-40B4-BE49-F238E27FC236}">
                <a16:creationId xmlns:a16="http://schemas.microsoft.com/office/drawing/2014/main" id="{8FAAA161-FF2D-4CDF-9382-064D50B0A01F}"/>
              </a:ext>
            </a:extLst>
          </p:cNvPr>
          <p:cNvSpPr/>
          <p:nvPr/>
        </p:nvSpPr>
        <p:spPr>
          <a:xfrm rot="5400000">
            <a:off x="838103" y="3919081"/>
            <a:ext cx="257128" cy="205703"/>
          </a:xfrm>
          <a:prstGeom prst="triangle">
            <a:avLst/>
          </a:prstGeom>
          <a:solidFill>
            <a:srgbClr val="005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15"/>
          </a:p>
        </p:txBody>
      </p:sp>
      <p:sp>
        <p:nvSpPr>
          <p:cNvPr id="10" name="Isosceles Triangle 9">
            <a:extLst>
              <a:ext uri="{FF2B5EF4-FFF2-40B4-BE49-F238E27FC236}">
                <a16:creationId xmlns:a16="http://schemas.microsoft.com/office/drawing/2014/main" id="{B0240B9C-35F5-4A67-8510-6255021FDAF5}"/>
              </a:ext>
            </a:extLst>
          </p:cNvPr>
          <p:cNvSpPr/>
          <p:nvPr/>
        </p:nvSpPr>
        <p:spPr>
          <a:xfrm rot="5400000">
            <a:off x="838103" y="4579533"/>
            <a:ext cx="257128" cy="205703"/>
          </a:xfrm>
          <a:prstGeom prst="triangle">
            <a:avLst/>
          </a:prstGeom>
          <a:solidFill>
            <a:srgbClr val="005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15"/>
          </a:p>
        </p:txBody>
      </p:sp>
      <p:sp>
        <p:nvSpPr>
          <p:cNvPr id="11" name="Isosceles Triangle 10">
            <a:extLst>
              <a:ext uri="{FF2B5EF4-FFF2-40B4-BE49-F238E27FC236}">
                <a16:creationId xmlns:a16="http://schemas.microsoft.com/office/drawing/2014/main" id="{5C37B996-A635-4E44-B801-72DF309F3E02}"/>
              </a:ext>
            </a:extLst>
          </p:cNvPr>
          <p:cNvSpPr/>
          <p:nvPr/>
        </p:nvSpPr>
        <p:spPr>
          <a:xfrm rot="5400000">
            <a:off x="838103" y="5239985"/>
            <a:ext cx="257128" cy="205703"/>
          </a:xfrm>
          <a:prstGeom prst="triangle">
            <a:avLst/>
          </a:prstGeom>
          <a:solidFill>
            <a:srgbClr val="005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15"/>
          </a:p>
        </p:txBody>
      </p:sp>
      <p:sp>
        <p:nvSpPr>
          <p:cNvPr id="12" name="Isosceles Triangle 11">
            <a:extLst>
              <a:ext uri="{FF2B5EF4-FFF2-40B4-BE49-F238E27FC236}">
                <a16:creationId xmlns:a16="http://schemas.microsoft.com/office/drawing/2014/main" id="{D1667539-C798-4768-B81B-4023E73F4D20}"/>
              </a:ext>
            </a:extLst>
          </p:cNvPr>
          <p:cNvSpPr/>
          <p:nvPr/>
        </p:nvSpPr>
        <p:spPr>
          <a:xfrm rot="5400000">
            <a:off x="838103" y="5900437"/>
            <a:ext cx="257128" cy="205703"/>
          </a:xfrm>
          <a:prstGeom prst="triangle">
            <a:avLst/>
          </a:prstGeom>
          <a:solidFill>
            <a:srgbClr val="005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15"/>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01131" y="1722335"/>
            <a:ext cx="9170105" cy="360673"/>
          </a:xfrm>
          <a:prstGeom prst="rect">
            <a:avLst/>
          </a:prstGeom>
        </p:spPr>
        <p:txBody>
          <a:bodyPr vert="horz" wrap="square" lIns="0" tIns="14285" rIns="0" bIns="0" rtlCol="0">
            <a:spAutoFit/>
          </a:bodyPr>
          <a:lstStyle/>
          <a:p>
            <a:pPr marL="14285">
              <a:spcBef>
                <a:spcPts val="113"/>
              </a:spcBef>
            </a:pPr>
            <a:r>
              <a:rPr dirty="0"/>
              <a:t>Glossary</a:t>
            </a:r>
            <a:r>
              <a:rPr spc="-68" dirty="0"/>
              <a:t> </a:t>
            </a:r>
            <a:r>
              <a:rPr dirty="0"/>
              <a:t>―</a:t>
            </a:r>
            <a:r>
              <a:rPr spc="-62" dirty="0"/>
              <a:t> </a:t>
            </a:r>
            <a:r>
              <a:rPr spc="-39" dirty="0"/>
              <a:t>Terms</a:t>
            </a:r>
          </a:p>
        </p:txBody>
      </p:sp>
      <p:sp>
        <p:nvSpPr>
          <p:cNvPr id="4" name="object 4"/>
          <p:cNvSpPr txBox="1"/>
          <p:nvPr/>
        </p:nvSpPr>
        <p:spPr>
          <a:xfrm>
            <a:off x="801532" y="2272523"/>
            <a:ext cx="12227159" cy="5170646"/>
          </a:xfrm>
          <a:prstGeom prst="rect">
            <a:avLst/>
          </a:prstGeom>
        </p:spPr>
        <p:txBody>
          <a:bodyPr vert="horz" wrap="square" lIns="0" tIns="0" rIns="0" bIns="0" rtlCol="0">
            <a:spAutoFit/>
          </a:bodyPr>
          <a:lstStyle/>
          <a:p>
            <a:pPr marR="25714" algn="just">
              <a:spcAft>
                <a:spcPts val="900"/>
              </a:spcAft>
            </a:pPr>
            <a:r>
              <a:rPr sz="1050" b="1" dirty="0">
                <a:latin typeface="Cambria"/>
                <a:cs typeface="Cambria"/>
              </a:rPr>
              <a:t>Alpha: </a:t>
            </a:r>
            <a:r>
              <a:rPr sz="1050" dirty="0">
                <a:latin typeface="Cambria"/>
                <a:cs typeface="Cambria"/>
              </a:rPr>
              <a:t>A measure of a portfolio’s return in excess of the market return, after both have been adjusted for risk. It is a mathematical estimate of the amount of return  expected from a portfolio above and beyond the market return at any point in time. For example, an alpha of 1.25 indicates that a stock is projected to rise 1.25% in price in  a year over the return of the market, or the return when the market return is zero. When an investment price is low relative to its alpha, it is undervalued, and considered  a good selection.</a:t>
            </a:r>
          </a:p>
          <a:p>
            <a:pPr marR="198570" algn="just">
              <a:spcAft>
                <a:spcPts val="900"/>
              </a:spcAft>
            </a:pPr>
            <a:r>
              <a:rPr sz="1050" b="1" dirty="0">
                <a:latin typeface="Cambria"/>
                <a:cs typeface="Cambria"/>
              </a:rPr>
              <a:t>Beta: </a:t>
            </a:r>
            <a:r>
              <a:rPr sz="1050" dirty="0">
                <a:latin typeface="Cambria"/>
                <a:cs typeface="Cambria"/>
              </a:rPr>
              <a:t>A quantitative measure of the volatility of the portfolio relative to the overall market, represented by a comparable benchmark. A beta above 1 is more volatile  than the overall market, while a beta below 1 is</a:t>
            </a:r>
            <a:r>
              <a:rPr lang="en-US" sz="1050" dirty="0">
                <a:latin typeface="Cambria"/>
                <a:cs typeface="Cambria"/>
              </a:rPr>
              <a:t> </a:t>
            </a:r>
            <a:r>
              <a:rPr sz="1050" dirty="0">
                <a:latin typeface="Cambria"/>
                <a:cs typeface="Cambria"/>
              </a:rPr>
              <a:t>less volatile, and could be expected to rise and fall more slowly than the market.</a:t>
            </a:r>
          </a:p>
          <a:p>
            <a:pPr algn="just">
              <a:spcAft>
                <a:spcPts val="900"/>
              </a:spcAft>
            </a:pPr>
            <a:r>
              <a:rPr sz="1050" b="1" dirty="0">
                <a:latin typeface="Cambria"/>
                <a:cs typeface="Cambria"/>
              </a:rPr>
              <a:t>Convexity: </a:t>
            </a:r>
            <a:r>
              <a:rPr sz="1050" dirty="0">
                <a:latin typeface="Cambria"/>
                <a:cs typeface="Cambria"/>
              </a:rPr>
              <a:t>A measure of the sensitivity of a fixed income investment's duration to changes in yield.</a:t>
            </a:r>
          </a:p>
          <a:p>
            <a:pPr marR="151427" algn="just">
              <a:spcAft>
                <a:spcPts val="900"/>
              </a:spcAft>
            </a:pPr>
            <a:r>
              <a:rPr sz="1050" b="1" dirty="0">
                <a:latin typeface="Cambria"/>
                <a:cs typeface="Cambria"/>
              </a:rPr>
              <a:t>Developed Markets</a:t>
            </a:r>
            <a:r>
              <a:rPr sz="1050" dirty="0">
                <a:latin typeface="Cambria"/>
                <a:cs typeface="Cambria"/>
              </a:rPr>
              <a:t>: Using the Morgan Stanley Capital International (MSCI) geographic definition, this region includes United Kingdom, Europe (Austria, Belgium,  Denmark, Finland, France, Germany, Greece, Ireland, Italy, Netherlands, Norway, Spain, Sweden and Switzerland), Japan, Pacific Asia (Australia, Hong Kong, New Zealand,  and Singapore) and the Western Hemisphere (Canada and other Americas).</a:t>
            </a:r>
          </a:p>
          <a:p>
            <a:pPr algn="just">
              <a:spcAft>
                <a:spcPts val="900"/>
              </a:spcAft>
            </a:pPr>
            <a:r>
              <a:rPr sz="1050" b="1" dirty="0">
                <a:latin typeface="Cambria"/>
                <a:cs typeface="Cambria"/>
              </a:rPr>
              <a:t>Duration: </a:t>
            </a:r>
            <a:r>
              <a:rPr sz="1050" dirty="0">
                <a:latin typeface="Cambria"/>
                <a:cs typeface="Cambria"/>
              </a:rPr>
              <a:t>A measure of the price sensitivity of a fixed income investment to a change in interest rates, stated in years.</a:t>
            </a:r>
          </a:p>
          <a:p>
            <a:pPr marR="41429" algn="just">
              <a:spcAft>
                <a:spcPts val="900"/>
              </a:spcAft>
            </a:pPr>
            <a:r>
              <a:rPr sz="1050" b="1" dirty="0">
                <a:latin typeface="Cambria"/>
                <a:cs typeface="Cambria"/>
              </a:rPr>
              <a:t>Emerging Markets: </a:t>
            </a:r>
            <a:r>
              <a:rPr sz="1050" dirty="0">
                <a:latin typeface="Cambria"/>
                <a:cs typeface="Cambria"/>
              </a:rPr>
              <a:t>Using MSCI’s geographic definition, this region includes Emerging Markets Asia (China, India, Indonesia, Malaysia, S Korea, Taiwan, and Thailand), Emerging Markets Europe, Mid-East and Africa (Czech Republic, Hungary, Poland, Russia, Turkey, Egypt, Morocco, and S Africa), and Latin America (Argentina, Brazil,  Chile, Columbia, Mexico, Peru and Venezuela).</a:t>
            </a:r>
          </a:p>
          <a:p>
            <a:pPr algn="just">
              <a:spcAft>
                <a:spcPts val="900"/>
              </a:spcAft>
            </a:pPr>
            <a:r>
              <a:rPr sz="1050" b="1" dirty="0">
                <a:latin typeface="Cambria"/>
                <a:cs typeface="Cambria"/>
              </a:rPr>
              <a:t>Frontier Markets: </a:t>
            </a:r>
            <a:r>
              <a:rPr sz="1050" dirty="0">
                <a:latin typeface="Cambria"/>
                <a:cs typeface="Cambria"/>
              </a:rPr>
              <a:t>Less advanced capital markets in the developing world.</a:t>
            </a:r>
          </a:p>
          <a:p>
            <a:pPr marR="83571" algn="just">
              <a:spcAft>
                <a:spcPts val="900"/>
              </a:spcAft>
            </a:pPr>
            <a:r>
              <a:rPr sz="1050" b="1" dirty="0">
                <a:latin typeface="Cambria"/>
                <a:cs typeface="Cambria"/>
              </a:rPr>
              <a:t>FX</a:t>
            </a:r>
            <a:r>
              <a:rPr sz="1050" dirty="0">
                <a:latin typeface="Cambria"/>
                <a:cs typeface="Cambria"/>
              </a:rPr>
              <a:t>: In finance, an exchange rate is the rate at which one currency will be exchanged for another. It is also regarded as the value of one country's currency in relation to  another currency.</a:t>
            </a:r>
          </a:p>
          <a:p>
            <a:pPr algn="just">
              <a:spcAft>
                <a:spcPts val="900"/>
              </a:spcAft>
            </a:pPr>
            <a:r>
              <a:rPr sz="1050" b="1" dirty="0">
                <a:latin typeface="Cambria"/>
                <a:cs typeface="Cambria"/>
              </a:rPr>
              <a:t>Option-Adjusted Spread (OAS): </a:t>
            </a:r>
            <a:r>
              <a:rPr sz="1050" dirty="0">
                <a:latin typeface="Cambria"/>
                <a:cs typeface="Cambria"/>
              </a:rPr>
              <a:t>A measure of the spread of a fixed income investment's yield relative to a benchmark, adjusted to consider an embedded option.</a:t>
            </a:r>
          </a:p>
          <a:p>
            <a:pPr algn="just">
              <a:spcAft>
                <a:spcPts val="900"/>
              </a:spcAft>
            </a:pPr>
            <a:r>
              <a:rPr sz="1050" b="1" dirty="0">
                <a:latin typeface="Cambria"/>
                <a:cs typeface="Cambria"/>
              </a:rPr>
              <a:t>Recovery Rate</a:t>
            </a:r>
            <a:r>
              <a:rPr sz="1050" dirty="0">
                <a:latin typeface="Cambria"/>
                <a:cs typeface="Cambria"/>
              </a:rPr>
              <a:t>: The extent to which principal and interest on defaulted debt can be recovered, expressed as a percentage of face value.</a:t>
            </a:r>
          </a:p>
          <a:p>
            <a:pPr marR="5714" algn="just">
              <a:spcAft>
                <a:spcPts val="900"/>
              </a:spcAft>
            </a:pPr>
            <a:r>
              <a:rPr sz="1050" b="1" dirty="0">
                <a:latin typeface="Cambria"/>
                <a:cs typeface="Cambria"/>
              </a:rPr>
              <a:t>Risk (Standard Deviation): </a:t>
            </a:r>
            <a:r>
              <a:rPr sz="1050" dirty="0">
                <a:latin typeface="Cambria"/>
                <a:cs typeface="Cambria"/>
              </a:rPr>
              <a:t>A measure of the portfolio’s risk. A higher standard deviation represents a greater dispersion of returns, and thus a greater amount of risk.  The annualized standard deviation is calculated using monthly returns.</a:t>
            </a:r>
          </a:p>
          <a:p>
            <a:pPr algn="just">
              <a:spcAft>
                <a:spcPts val="900"/>
              </a:spcAft>
            </a:pPr>
            <a:r>
              <a:rPr sz="1050" b="1" dirty="0">
                <a:latin typeface="Cambria"/>
                <a:cs typeface="Cambria"/>
              </a:rPr>
              <a:t>Spread Duration: </a:t>
            </a:r>
            <a:r>
              <a:rPr sz="1050" dirty="0">
                <a:latin typeface="Cambria"/>
                <a:cs typeface="Cambria"/>
              </a:rPr>
              <a:t>A measure of the price sensitivity of a fixed income investment to a change in credit spreads.</a:t>
            </a:r>
          </a:p>
          <a:p>
            <a:pPr marR="45714" algn="just">
              <a:spcAft>
                <a:spcPts val="900"/>
              </a:spcAft>
            </a:pPr>
            <a:r>
              <a:rPr sz="1050" b="1" dirty="0">
                <a:latin typeface="Cambria"/>
                <a:cs typeface="Cambria"/>
              </a:rPr>
              <a:t>Tracking Error: </a:t>
            </a:r>
            <a:r>
              <a:rPr sz="1050" dirty="0">
                <a:latin typeface="Cambria"/>
                <a:cs typeface="Cambria"/>
              </a:rPr>
              <a:t>Tracking Error measures the extent to which a portfolio tracks its benchmark. The tracking error of an index portfolio should be lower than that of an  active portfolio. The tracking error will always be greater than zero if the portfolio is anything other than a replication of the benchmark.</a:t>
            </a:r>
          </a:p>
          <a:p>
            <a:pPr algn="just">
              <a:spcAft>
                <a:spcPts val="900"/>
              </a:spcAft>
            </a:pPr>
            <a:r>
              <a:rPr sz="1050" b="1" dirty="0">
                <a:latin typeface="Cambria"/>
                <a:cs typeface="Cambria"/>
              </a:rPr>
              <a:t>Yield to Maturity</a:t>
            </a:r>
            <a:r>
              <a:rPr sz="1050" dirty="0">
                <a:latin typeface="Cambria"/>
                <a:cs typeface="Cambria"/>
              </a:rPr>
              <a:t>: A representation of the rate of return anticipated on a bond if held until its maturity.</a:t>
            </a:r>
          </a:p>
          <a:p>
            <a:pPr algn="just">
              <a:spcAft>
                <a:spcPts val="900"/>
              </a:spcAft>
            </a:pPr>
            <a:r>
              <a:rPr sz="1050" b="1" dirty="0">
                <a:latin typeface="Cambria"/>
                <a:cs typeface="Cambria"/>
              </a:rPr>
              <a:t>Yield to Worst: </a:t>
            </a:r>
            <a:r>
              <a:rPr sz="1050" dirty="0">
                <a:latin typeface="Cambria"/>
                <a:cs typeface="Cambria"/>
              </a:rPr>
              <a:t>A representation of the lowest potential yield that an investor would receive on a bond if the issuer does not default.</a:t>
            </a:r>
          </a:p>
        </p:txBody>
      </p:sp>
      <p:grpSp>
        <p:nvGrpSpPr>
          <p:cNvPr id="2" name="Group 1">
            <a:extLst>
              <a:ext uri="{FF2B5EF4-FFF2-40B4-BE49-F238E27FC236}">
                <a16:creationId xmlns:a16="http://schemas.microsoft.com/office/drawing/2014/main" id="{1DC0F574-0A83-F9CF-AE38-7D05EBEC1E68}"/>
              </a:ext>
            </a:extLst>
          </p:cNvPr>
          <p:cNvGrpSpPr/>
          <p:nvPr/>
        </p:nvGrpSpPr>
        <p:grpSpPr>
          <a:xfrm>
            <a:off x="10633760" y="9241558"/>
            <a:ext cx="2767858" cy="186828"/>
            <a:chOff x="10557560" y="8250958"/>
            <a:chExt cx="2767858" cy="186828"/>
          </a:xfrm>
        </p:grpSpPr>
        <p:sp>
          <p:nvSpPr>
            <p:cNvPr id="5" name="object 5"/>
            <p:cNvSpPr txBox="1"/>
            <p:nvPr/>
          </p:nvSpPr>
          <p:spPr>
            <a:xfrm>
              <a:off x="10557560" y="8319113"/>
              <a:ext cx="583359" cy="118299"/>
            </a:xfrm>
            <a:prstGeom prst="rect">
              <a:avLst/>
            </a:prstGeom>
          </p:spPr>
          <p:txBody>
            <a:bodyPr vert="horz" wrap="square" lIns="0" tIns="14285" rIns="0" bIns="0" rtlCol="0">
              <a:spAutoFit/>
            </a:bodyPr>
            <a:lstStyle/>
            <a:p>
              <a:pPr marL="14285">
                <a:spcBef>
                  <a:spcPts val="113"/>
                </a:spcBef>
              </a:pPr>
              <a:r>
                <a:rPr sz="675" spc="-5" dirty="0">
                  <a:latin typeface="Cambria"/>
                  <a:cs typeface="Cambria"/>
                </a:rPr>
                <a:t>001D8724</a:t>
              </a:r>
              <a:endParaRPr sz="675" dirty="0">
                <a:latin typeface="Cambria"/>
                <a:cs typeface="Cambria"/>
              </a:endParaRPr>
            </a:p>
          </p:txBody>
        </p:sp>
        <p:sp>
          <p:nvSpPr>
            <p:cNvPr id="12" name="object 6">
              <a:extLst>
                <a:ext uri="{FF2B5EF4-FFF2-40B4-BE49-F238E27FC236}">
                  <a16:creationId xmlns:a16="http://schemas.microsoft.com/office/drawing/2014/main" id="{9FDCE932-AEFE-4877-A1F4-ABDF69400BA5}"/>
                </a:ext>
              </a:extLst>
            </p:cNvPr>
            <p:cNvSpPr txBox="1"/>
            <p:nvPr/>
          </p:nvSpPr>
          <p:spPr>
            <a:xfrm>
              <a:off x="13139000" y="8250958"/>
              <a:ext cx="186418" cy="186828"/>
            </a:xfrm>
            <a:prstGeom prst="rect">
              <a:avLst/>
            </a:prstGeom>
          </p:spPr>
          <p:txBody>
            <a:bodyPr vert="horz" wrap="square" lIns="0" tIns="13571" rIns="0" bIns="0" rtlCol="0">
              <a:spAutoFit/>
            </a:bodyPr>
            <a:lstStyle/>
            <a:p>
              <a:pPr marL="14285">
                <a:spcBef>
                  <a:spcPts val="107"/>
                </a:spcBef>
              </a:pPr>
              <a:r>
                <a:rPr lang="en-US" sz="1125" spc="-5" dirty="0">
                  <a:latin typeface="Cambria"/>
                  <a:cs typeface="Cambria"/>
                </a:rPr>
                <a:t>23</a:t>
              </a:r>
              <a:endParaRPr sz="1125" dirty="0">
                <a:latin typeface="Cambria"/>
                <a:cs typeface="Cambria"/>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01131" y="1722335"/>
            <a:ext cx="9170105" cy="360673"/>
          </a:xfrm>
          <a:prstGeom prst="rect">
            <a:avLst/>
          </a:prstGeom>
        </p:spPr>
        <p:txBody>
          <a:bodyPr vert="horz" wrap="square" lIns="0" tIns="14285" rIns="0" bIns="0" rtlCol="0">
            <a:spAutoFit/>
          </a:bodyPr>
          <a:lstStyle/>
          <a:p>
            <a:pPr marL="14285">
              <a:spcBef>
                <a:spcPts val="113"/>
              </a:spcBef>
            </a:pPr>
            <a:r>
              <a:rPr dirty="0"/>
              <a:t>Glossary</a:t>
            </a:r>
            <a:r>
              <a:rPr spc="-62" dirty="0"/>
              <a:t> </a:t>
            </a:r>
            <a:r>
              <a:rPr dirty="0"/>
              <a:t>―</a:t>
            </a:r>
            <a:r>
              <a:rPr spc="-56" dirty="0"/>
              <a:t> </a:t>
            </a:r>
            <a:r>
              <a:rPr spc="-5" dirty="0"/>
              <a:t>Indices</a:t>
            </a:r>
          </a:p>
        </p:txBody>
      </p:sp>
      <p:sp>
        <p:nvSpPr>
          <p:cNvPr id="4" name="object 4"/>
          <p:cNvSpPr txBox="1"/>
          <p:nvPr/>
        </p:nvSpPr>
        <p:spPr>
          <a:xfrm>
            <a:off x="801532" y="2272523"/>
            <a:ext cx="12227159" cy="5949129"/>
          </a:xfrm>
          <a:prstGeom prst="rect">
            <a:avLst/>
          </a:prstGeom>
        </p:spPr>
        <p:txBody>
          <a:bodyPr vert="horz" wrap="square" lIns="0" tIns="0" rIns="0" bIns="0" rtlCol="0">
            <a:spAutoFit/>
          </a:bodyPr>
          <a:lstStyle/>
          <a:p>
            <a:pPr>
              <a:spcAft>
                <a:spcPts val="450"/>
              </a:spcAft>
            </a:pPr>
            <a:r>
              <a:rPr sz="938" b="1" dirty="0">
                <a:latin typeface="Cambria"/>
                <a:cs typeface="Cambria"/>
              </a:rPr>
              <a:t>Bloomberg Barclays US Treasury Index </a:t>
            </a:r>
            <a:r>
              <a:rPr sz="938" dirty="0">
                <a:latin typeface="Cambria"/>
                <a:cs typeface="Cambria"/>
              </a:rPr>
              <a:t>measures US dollar-denominated, fixed-rate, nominal debt issued by the US Treasury.</a:t>
            </a:r>
          </a:p>
          <a:p>
            <a:pPr marR="7143">
              <a:spcAft>
                <a:spcPts val="450"/>
              </a:spcAft>
            </a:pPr>
            <a:r>
              <a:rPr sz="938" b="1" dirty="0">
                <a:latin typeface="Cambria"/>
                <a:cs typeface="Cambria"/>
              </a:rPr>
              <a:t>Bloomberg Barclays US Aggregate Credit Index </a:t>
            </a:r>
            <a:r>
              <a:rPr sz="938" dirty="0">
                <a:latin typeface="Cambria"/>
                <a:cs typeface="Cambria"/>
              </a:rPr>
              <a:t>measures the investment grade, US dollar-denominated, fixed-rate, taxable corporate and government related bond markets. It is  composed of the US Corporate Index and a non-corporate component that includes foreign agencies, sovereigns, supranational and local authorities.</a:t>
            </a:r>
          </a:p>
          <a:p>
            <a:pPr marR="7143">
              <a:spcAft>
                <a:spcPts val="450"/>
              </a:spcAft>
            </a:pPr>
            <a:r>
              <a:rPr sz="938" b="1" dirty="0">
                <a:latin typeface="Cambria"/>
                <a:cs typeface="Cambria"/>
              </a:rPr>
              <a:t>Bloomberg Barclays Global Aggregate Index </a:t>
            </a:r>
            <a:r>
              <a:rPr sz="938" dirty="0">
                <a:latin typeface="Cambria"/>
                <a:cs typeface="Cambria"/>
              </a:rPr>
              <a:t>is a flagship measure of global investment grade debt from twenty-four local currency markets. This multi-currency benchmark includes  treasury, government-related, corporate and securitized fixed-rate bonds from both developed and emerging markets issuers.</a:t>
            </a:r>
          </a:p>
          <a:p>
            <a:pPr>
              <a:spcAft>
                <a:spcPts val="450"/>
              </a:spcAft>
            </a:pPr>
            <a:r>
              <a:rPr sz="938" b="1" dirty="0">
                <a:latin typeface="Cambria"/>
                <a:cs typeface="Cambria"/>
              </a:rPr>
              <a:t>Bloomberg Barclays US Corporate High Yield Index </a:t>
            </a:r>
            <a:r>
              <a:rPr sz="938" dirty="0">
                <a:latin typeface="Cambria"/>
                <a:cs typeface="Cambria"/>
              </a:rPr>
              <a:t>measures the USD-denominated, high yield, fixed-rate corporate bond market.</a:t>
            </a:r>
          </a:p>
          <a:p>
            <a:pPr>
              <a:spcAft>
                <a:spcPts val="450"/>
              </a:spcAft>
            </a:pPr>
            <a:r>
              <a:rPr sz="938" b="1" dirty="0">
                <a:latin typeface="Cambria"/>
                <a:cs typeface="Cambria"/>
              </a:rPr>
              <a:t>DAX </a:t>
            </a:r>
            <a:r>
              <a:rPr sz="938" dirty="0">
                <a:latin typeface="Cambria"/>
                <a:cs typeface="Cambria"/>
              </a:rPr>
              <a:t>is a stock index that represents 30 of the largest and most liquid German companies that trade on the Frankfurt Exchange.</a:t>
            </a:r>
          </a:p>
          <a:p>
            <a:pPr>
              <a:spcAft>
                <a:spcPts val="450"/>
              </a:spcAft>
            </a:pPr>
            <a:r>
              <a:rPr sz="938" b="1" dirty="0">
                <a:latin typeface="Cambria"/>
                <a:cs typeface="Cambria"/>
              </a:rPr>
              <a:t>FTSE 100 Index</a:t>
            </a:r>
            <a:r>
              <a:rPr sz="938" dirty="0">
                <a:latin typeface="Cambria"/>
                <a:cs typeface="Cambria"/>
              </a:rPr>
              <a:t>, FTSE 100, FTSE, or, informally, the "Footsie" /ˈfʊtsi/, is a share index of the 100 companies listed on the London Stock Exchange with the highest market capitalization.</a:t>
            </a:r>
          </a:p>
          <a:p>
            <a:pPr>
              <a:spcAft>
                <a:spcPts val="450"/>
              </a:spcAft>
            </a:pPr>
            <a:r>
              <a:rPr sz="938" b="1" dirty="0">
                <a:latin typeface="Cambria"/>
                <a:cs typeface="Cambria"/>
              </a:rPr>
              <a:t>JP Morgan Emerging Markets Bond Index (EMBI) Global Diversified </a:t>
            </a:r>
            <a:r>
              <a:rPr sz="938" dirty="0">
                <a:latin typeface="Cambria"/>
                <a:cs typeface="Cambria"/>
              </a:rPr>
              <a:t>tracks the total return of U.S.-dollar denominated debt instruments issued by sovereign and quasi-sovereign entities.</a:t>
            </a:r>
          </a:p>
          <a:p>
            <a:pPr marR="6428">
              <a:spcAft>
                <a:spcPts val="450"/>
              </a:spcAft>
            </a:pPr>
            <a:r>
              <a:rPr sz="938" b="1" dirty="0">
                <a:latin typeface="Cambria"/>
                <a:cs typeface="Cambria"/>
              </a:rPr>
              <a:t>JP Morgan Government Bond Index-Emerging Market (GBI-EM) Global Diversified </a:t>
            </a:r>
            <a:r>
              <a:rPr sz="938" dirty="0">
                <a:latin typeface="Cambria"/>
                <a:cs typeface="Cambria"/>
              </a:rPr>
              <a:t>is a comprehensive global local emerging market index, consisting of regularly traded, liquid fixed-  rate, domestic currency government bonds.</a:t>
            </a:r>
          </a:p>
          <a:p>
            <a:pPr marR="8571">
              <a:spcAft>
                <a:spcPts val="450"/>
              </a:spcAft>
            </a:pPr>
            <a:r>
              <a:rPr sz="938" b="1" dirty="0">
                <a:latin typeface="Cambria"/>
                <a:cs typeface="Cambria"/>
              </a:rPr>
              <a:t>JP Morgan Corporate Emerging Markets Bond Index (CEMBI) Diversified </a:t>
            </a:r>
            <a:r>
              <a:rPr sz="938" dirty="0">
                <a:latin typeface="Cambria"/>
                <a:cs typeface="Cambria"/>
              </a:rPr>
              <a:t>is a uniquely-weighted version of the CEMBI index designed to result in more balanced weightings for  countries included in the index.</a:t>
            </a:r>
          </a:p>
          <a:p>
            <a:pPr>
              <a:spcAft>
                <a:spcPts val="450"/>
              </a:spcAft>
            </a:pPr>
            <a:r>
              <a:rPr sz="938" b="1" dirty="0">
                <a:latin typeface="Cambria"/>
                <a:cs typeface="Cambria"/>
              </a:rPr>
              <a:t>JP Morgan CEMBI Index </a:t>
            </a:r>
            <a:r>
              <a:rPr sz="938" dirty="0">
                <a:latin typeface="Cambria"/>
                <a:cs typeface="Cambria"/>
              </a:rPr>
              <a:t>is a market capitalization weighted index consisting of U.S.-dollar denominated corporate bonds issued by emerging markets entities</a:t>
            </a:r>
            <a:r>
              <a:rPr sz="938" b="1" dirty="0">
                <a:latin typeface="Cambria"/>
                <a:cs typeface="Cambria"/>
              </a:rPr>
              <a:t>.</a:t>
            </a:r>
            <a:endParaRPr sz="938" dirty="0">
              <a:latin typeface="Cambria"/>
              <a:cs typeface="Cambria"/>
            </a:endParaRPr>
          </a:p>
          <a:p>
            <a:pPr marR="7143">
              <a:spcAft>
                <a:spcPts val="450"/>
              </a:spcAft>
            </a:pPr>
            <a:r>
              <a:rPr sz="938" b="1" dirty="0">
                <a:latin typeface="Cambria"/>
                <a:cs typeface="Cambria"/>
              </a:rPr>
              <a:t>JP Morgan Next Generation Markets Index </a:t>
            </a:r>
            <a:r>
              <a:rPr sz="938" dirty="0">
                <a:latin typeface="Cambria"/>
                <a:cs typeface="Cambria"/>
              </a:rPr>
              <a:t>tracks U.S.-dollar denominated debt issued by sovereign and quasi-sovereign issuers in frontier markets. The index provides a benchmark for  the smaller, less liquid population of emerging market credits.</a:t>
            </a:r>
          </a:p>
          <a:p>
            <a:pPr>
              <a:spcAft>
                <a:spcPts val="450"/>
              </a:spcAft>
            </a:pPr>
            <a:r>
              <a:rPr sz="938" b="1" dirty="0">
                <a:latin typeface="Cambria"/>
                <a:cs typeface="Cambria"/>
              </a:rPr>
              <a:t>JP Morgan U.S. High Yield Index </a:t>
            </a:r>
            <a:r>
              <a:rPr sz="938" dirty="0">
                <a:latin typeface="Cambria"/>
                <a:cs typeface="Cambria"/>
              </a:rPr>
              <a:t>measures the performance of U.S.-dollar denominated below investment grade corporate debt publicly issued in the U.S. market.</a:t>
            </a:r>
          </a:p>
          <a:p>
            <a:pPr>
              <a:spcAft>
                <a:spcPts val="450"/>
              </a:spcAft>
            </a:pPr>
            <a:r>
              <a:rPr sz="938" b="1" dirty="0">
                <a:latin typeface="Cambria"/>
                <a:cs typeface="Cambria"/>
              </a:rPr>
              <a:t>JP Morgan U.S. Investment Grade Corporate Index </a:t>
            </a:r>
            <a:r>
              <a:rPr sz="938" dirty="0">
                <a:latin typeface="Cambria"/>
                <a:cs typeface="Cambria"/>
              </a:rPr>
              <a:t>measures the performance of U.S. investment grade corporate debt.</a:t>
            </a:r>
          </a:p>
          <a:p>
            <a:pPr>
              <a:spcAft>
                <a:spcPts val="450"/>
              </a:spcAft>
            </a:pPr>
            <a:r>
              <a:rPr sz="938" b="1" dirty="0">
                <a:latin typeface="Cambria"/>
                <a:cs typeface="Cambria"/>
              </a:rPr>
              <a:t>MSCI EAFE </a:t>
            </a:r>
            <a:r>
              <a:rPr sz="938" dirty="0">
                <a:latin typeface="Cambria"/>
                <a:cs typeface="Cambria"/>
              </a:rPr>
              <a:t>Index is a stock market index that is designed to measure the equity market performance of developed markets outside of the U.S. &amp; Canada.</a:t>
            </a:r>
          </a:p>
          <a:p>
            <a:pPr>
              <a:spcAft>
                <a:spcPts val="450"/>
              </a:spcAft>
            </a:pPr>
            <a:r>
              <a:rPr sz="938" b="1" dirty="0">
                <a:latin typeface="Cambria"/>
                <a:cs typeface="Cambria"/>
              </a:rPr>
              <a:t>MSCI Emerging Markets Index is a </a:t>
            </a:r>
            <a:r>
              <a:rPr sz="938" dirty="0">
                <a:latin typeface="Cambria"/>
                <a:cs typeface="Cambria"/>
              </a:rPr>
              <a:t>free float-adjusted market capitalization index that is designed to measure equity market performance in the global emerging markets.</a:t>
            </a:r>
          </a:p>
          <a:p>
            <a:pPr>
              <a:spcAft>
                <a:spcPts val="450"/>
              </a:spcAft>
            </a:pPr>
            <a:r>
              <a:rPr sz="938" b="1" dirty="0">
                <a:latin typeface="Cambria"/>
                <a:cs typeface="Cambria"/>
              </a:rPr>
              <a:t>MSCI Euro High Yield Index </a:t>
            </a:r>
            <a:r>
              <a:rPr sz="938" dirty="0">
                <a:latin typeface="Cambria"/>
                <a:cs typeface="Cambria"/>
              </a:rPr>
              <a:t>measures the performance of Euro-denominated, below investment grade bonds.</a:t>
            </a:r>
          </a:p>
          <a:p>
            <a:pPr marR="7143">
              <a:spcAft>
                <a:spcPts val="450"/>
              </a:spcAft>
            </a:pPr>
            <a:r>
              <a:rPr sz="938" b="1" dirty="0">
                <a:latin typeface="Cambria"/>
                <a:cs typeface="Cambria"/>
              </a:rPr>
              <a:t>MSCI World Index </a:t>
            </a:r>
            <a:r>
              <a:rPr sz="938" dirty="0">
                <a:latin typeface="Cambria"/>
                <a:cs typeface="Cambria"/>
              </a:rPr>
              <a:t>is a market cap weighted index of stocks from companies throughout the world and is used as a common benchmark for 'world' or 'global' stock funds intended to  represent a broad cross-section of global markets.</a:t>
            </a:r>
          </a:p>
          <a:p>
            <a:pPr marR="7857">
              <a:spcAft>
                <a:spcPts val="450"/>
              </a:spcAft>
            </a:pPr>
            <a:r>
              <a:rPr sz="938" b="1" dirty="0">
                <a:latin typeface="Cambria"/>
                <a:cs typeface="Cambria"/>
              </a:rPr>
              <a:t>Nikkei Index, </a:t>
            </a:r>
            <a:r>
              <a:rPr sz="938" dirty="0">
                <a:latin typeface="Cambria"/>
                <a:cs typeface="Cambria"/>
              </a:rPr>
              <a:t>also commonly referred to as the Nikkei 225, is the most recognized Japanese stock market index. It comprises Japan's top 225 companies that are listed on the Tokyo Stock  Exchange. Stocks, also known as equities, represent fractional ownership in a company.</a:t>
            </a:r>
          </a:p>
          <a:p>
            <a:pPr marR="7143">
              <a:spcAft>
                <a:spcPts val="450"/>
              </a:spcAft>
            </a:pPr>
            <a:r>
              <a:rPr sz="938" b="1" spc="-15" dirty="0">
                <a:latin typeface="Cambria"/>
                <a:cs typeface="Cambria"/>
              </a:rPr>
              <a:t>S&amp;P 500 Index </a:t>
            </a:r>
            <a:r>
              <a:rPr sz="938" spc="-15" dirty="0">
                <a:latin typeface="Cambria"/>
                <a:cs typeface="Cambria"/>
              </a:rPr>
              <a:t>is a market-capitalization-weighted index of the 500 largest U.S. publicly traded companies. The S&amp;P is a float-weighted index, meaning company market capitalizations are  adjusted by the number of shares available for public trading.</a:t>
            </a:r>
          </a:p>
          <a:p>
            <a:pPr marR="5714">
              <a:spcAft>
                <a:spcPts val="450"/>
              </a:spcAft>
            </a:pPr>
            <a:r>
              <a:rPr sz="938" b="1" dirty="0">
                <a:latin typeface="Cambria"/>
                <a:cs typeface="Cambria"/>
              </a:rPr>
              <a:t>S&amp;P GSCI </a:t>
            </a:r>
            <a:r>
              <a:rPr sz="938" dirty="0">
                <a:latin typeface="Cambria"/>
                <a:cs typeface="Cambria"/>
              </a:rPr>
              <a:t>is a composite index of commodities that measures the performance of the commodity market. The S&amp;P GSCI is the commodity equivalent of stock indexes, such as the S&amp;P 500 and the  Dow Jones. The subindices provide investors with reliable and publicly available benchmarks for investment performance in the commodities markets such as energy, agriculture, etc.</a:t>
            </a:r>
          </a:p>
          <a:p>
            <a:pPr marR="7143">
              <a:spcAft>
                <a:spcPts val="450"/>
              </a:spcAft>
            </a:pPr>
            <a:r>
              <a:rPr sz="938" b="1" dirty="0">
                <a:latin typeface="Cambria"/>
                <a:cs typeface="Cambria"/>
              </a:rPr>
              <a:t>Shanghai Stock Exchange (SSE) </a:t>
            </a:r>
            <a:r>
              <a:rPr sz="938" dirty="0">
                <a:latin typeface="Cambria"/>
                <a:cs typeface="Cambria"/>
              </a:rPr>
              <a:t>is the largest stock exchange in mainland China. It is a nonprofit organization run by the China Securities Regulatory Commission (CSRC). Stocks, funds,  bonds, and derivatives are all traded on the exchange.</a:t>
            </a:r>
          </a:p>
          <a:p>
            <a:pPr>
              <a:spcAft>
                <a:spcPts val="450"/>
              </a:spcAft>
            </a:pPr>
            <a:endParaRPr sz="938" dirty="0">
              <a:latin typeface="Cambria"/>
              <a:cs typeface="Cambria"/>
            </a:endParaRPr>
          </a:p>
          <a:p>
            <a:pPr marR="6428">
              <a:spcAft>
                <a:spcPts val="450"/>
              </a:spcAft>
            </a:pPr>
            <a:r>
              <a:rPr sz="938" dirty="0">
                <a:latin typeface="Cambria"/>
                <a:cs typeface="Cambria"/>
              </a:rPr>
              <a:t>Note: JP Morgan indices: Information has been obtained from sources believed to be reliable, but J.P. Morgan does not warrant its completeness or accuracy. The indices are used with  permission. The indices may not be copied, used, or distributed without JP Morgan’s prior written approval. Copyright JPMorgan Chase &amp; Co. All rights reserved.</a:t>
            </a:r>
          </a:p>
          <a:p>
            <a:pPr>
              <a:spcAft>
                <a:spcPts val="450"/>
              </a:spcAft>
            </a:pPr>
            <a:r>
              <a:rPr sz="938" dirty="0">
                <a:latin typeface="Cambria"/>
                <a:cs typeface="Cambria"/>
              </a:rPr>
              <a:t>A direct investment in an unmanaged index is not possible.</a:t>
            </a:r>
          </a:p>
        </p:txBody>
      </p:sp>
      <p:grpSp>
        <p:nvGrpSpPr>
          <p:cNvPr id="2" name="Group 1">
            <a:extLst>
              <a:ext uri="{FF2B5EF4-FFF2-40B4-BE49-F238E27FC236}">
                <a16:creationId xmlns:a16="http://schemas.microsoft.com/office/drawing/2014/main" id="{0E57E293-53BE-33E5-511C-CFEB493D18E9}"/>
              </a:ext>
            </a:extLst>
          </p:cNvPr>
          <p:cNvGrpSpPr/>
          <p:nvPr/>
        </p:nvGrpSpPr>
        <p:grpSpPr>
          <a:xfrm>
            <a:off x="10608360" y="9241558"/>
            <a:ext cx="2767858" cy="186828"/>
            <a:chOff x="10557560" y="8250958"/>
            <a:chExt cx="2767858" cy="186828"/>
          </a:xfrm>
        </p:grpSpPr>
        <p:sp>
          <p:nvSpPr>
            <p:cNvPr id="5" name="object 5"/>
            <p:cNvSpPr txBox="1"/>
            <p:nvPr/>
          </p:nvSpPr>
          <p:spPr>
            <a:xfrm>
              <a:off x="10557560" y="8319114"/>
              <a:ext cx="583359" cy="118299"/>
            </a:xfrm>
            <a:prstGeom prst="rect">
              <a:avLst/>
            </a:prstGeom>
          </p:spPr>
          <p:txBody>
            <a:bodyPr vert="horz" wrap="square" lIns="0" tIns="14285" rIns="0" bIns="0" rtlCol="0">
              <a:spAutoFit/>
            </a:bodyPr>
            <a:lstStyle/>
            <a:p>
              <a:pPr marL="14285">
                <a:spcBef>
                  <a:spcPts val="113"/>
                </a:spcBef>
              </a:pPr>
              <a:r>
                <a:rPr sz="675" spc="-5" dirty="0">
                  <a:latin typeface="Cambria"/>
                  <a:cs typeface="Cambria"/>
                </a:rPr>
                <a:t>001D8725</a:t>
              </a:r>
              <a:endParaRPr sz="675" dirty="0">
                <a:latin typeface="Cambria"/>
                <a:cs typeface="Cambria"/>
              </a:endParaRPr>
            </a:p>
          </p:txBody>
        </p:sp>
        <p:sp>
          <p:nvSpPr>
            <p:cNvPr id="6" name="object 6"/>
            <p:cNvSpPr txBox="1"/>
            <p:nvPr/>
          </p:nvSpPr>
          <p:spPr>
            <a:xfrm>
              <a:off x="13139000" y="8250958"/>
              <a:ext cx="186418" cy="186828"/>
            </a:xfrm>
            <a:prstGeom prst="rect">
              <a:avLst/>
            </a:prstGeom>
          </p:spPr>
          <p:txBody>
            <a:bodyPr vert="horz" wrap="square" lIns="0" tIns="13571" rIns="0" bIns="0" rtlCol="0">
              <a:spAutoFit/>
            </a:bodyPr>
            <a:lstStyle/>
            <a:p>
              <a:pPr marL="14285">
                <a:spcBef>
                  <a:spcPts val="107"/>
                </a:spcBef>
              </a:pPr>
              <a:r>
                <a:rPr sz="1125" spc="-5" dirty="0">
                  <a:latin typeface="Cambria"/>
                  <a:cs typeface="Cambria"/>
                </a:rPr>
                <a:t>24</a:t>
              </a:r>
              <a:endParaRPr sz="1125" dirty="0">
                <a:latin typeface="Cambria"/>
                <a:cs typeface="Cambria"/>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01131" y="1722335"/>
            <a:ext cx="9170105" cy="360673"/>
          </a:xfrm>
          <a:prstGeom prst="rect">
            <a:avLst/>
          </a:prstGeom>
        </p:spPr>
        <p:txBody>
          <a:bodyPr vert="horz" wrap="square" lIns="0" tIns="14285" rIns="0" bIns="0" rtlCol="0">
            <a:spAutoFit/>
          </a:bodyPr>
          <a:lstStyle/>
          <a:p>
            <a:pPr marL="14285">
              <a:spcBef>
                <a:spcPts val="113"/>
              </a:spcBef>
            </a:pPr>
            <a:r>
              <a:rPr dirty="0"/>
              <a:t>Important</a:t>
            </a:r>
            <a:r>
              <a:rPr spc="-50" dirty="0"/>
              <a:t> </a:t>
            </a:r>
            <a:r>
              <a:rPr spc="-5" dirty="0"/>
              <a:t>Disclosures</a:t>
            </a:r>
            <a:r>
              <a:rPr spc="-39" dirty="0"/>
              <a:t> </a:t>
            </a:r>
            <a:r>
              <a:rPr dirty="0"/>
              <a:t>–</a:t>
            </a:r>
            <a:r>
              <a:rPr spc="-11" dirty="0"/>
              <a:t> </a:t>
            </a:r>
            <a:r>
              <a:rPr spc="-5" dirty="0"/>
              <a:t>Emerging</a:t>
            </a:r>
            <a:r>
              <a:rPr spc="-34" dirty="0"/>
              <a:t> </a:t>
            </a:r>
            <a:r>
              <a:rPr spc="-11" dirty="0"/>
              <a:t>Markets</a:t>
            </a:r>
            <a:r>
              <a:rPr spc="-39" dirty="0"/>
              <a:t> </a:t>
            </a:r>
            <a:r>
              <a:rPr spc="-5" dirty="0"/>
              <a:t>Debt</a:t>
            </a:r>
          </a:p>
        </p:txBody>
      </p:sp>
      <p:sp>
        <p:nvSpPr>
          <p:cNvPr id="9" name="Text Placeholder 8">
            <a:extLst>
              <a:ext uri="{FF2B5EF4-FFF2-40B4-BE49-F238E27FC236}">
                <a16:creationId xmlns:a16="http://schemas.microsoft.com/office/drawing/2014/main" id="{39992452-BBF3-43BA-BD9D-6B443A977B0F}"/>
              </a:ext>
            </a:extLst>
          </p:cNvPr>
          <p:cNvSpPr>
            <a:spLocks noGrp="1"/>
          </p:cNvSpPr>
          <p:nvPr>
            <p:ph type="body" sz="quarter" idx="10"/>
          </p:nvPr>
        </p:nvSpPr>
        <p:spPr/>
        <p:txBody>
          <a:bodyPr/>
          <a:lstStyle/>
          <a:p>
            <a:r>
              <a:rPr lang="en-US" sz="825" spc="-5" dirty="0">
                <a:latin typeface="Cambria"/>
                <a:cs typeface="Cambria"/>
              </a:rPr>
              <a:t>Copyright</a:t>
            </a:r>
            <a:r>
              <a:rPr lang="en-US" sz="825" spc="5" dirty="0">
                <a:latin typeface="Cambria"/>
                <a:cs typeface="Cambria"/>
              </a:rPr>
              <a:t> </a:t>
            </a:r>
            <a:r>
              <a:rPr lang="en-US" sz="825" dirty="0">
                <a:latin typeface="Cambria"/>
                <a:cs typeface="Cambria"/>
              </a:rPr>
              <a:t>©</a:t>
            </a:r>
            <a:r>
              <a:rPr lang="en-US" sz="825" spc="17" dirty="0">
                <a:latin typeface="Cambria"/>
                <a:cs typeface="Cambria"/>
              </a:rPr>
              <a:t> </a:t>
            </a:r>
            <a:r>
              <a:rPr lang="en-US" sz="825" spc="-5" dirty="0">
                <a:latin typeface="Cambria"/>
                <a:cs typeface="Cambria"/>
              </a:rPr>
              <a:t>William</a:t>
            </a:r>
            <a:r>
              <a:rPr lang="en-US" sz="825" spc="5" dirty="0">
                <a:latin typeface="Cambria"/>
                <a:cs typeface="Cambria"/>
              </a:rPr>
              <a:t> </a:t>
            </a:r>
            <a:r>
              <a:rPr lang="en-US" sz="825" spc="-5" dirty="0">
                <a:latin typeface="Cambria"/>
                <a:cs typeface="Cambria"/>
              </a:rPr>
              <a:t>Blair</a:t>
            </a:r>
            <a:r>
              <a:rPr lang="en-US" sz="825" spc="17" dirty="0">
                <a:latin typeface="Cambria"/>
                <a:cs typeface="Cambria"/>
              </a:rPr>
              <a:t> </a:t>
            </a:r>
            <a:r>
              <a:rPr lang="en-US" sz="825" dirty="0">
                <a:latin typeface="Cambria"/>
                <a:cs typeface="Cambria"/>
              </a:rPr>
              <a:t>&amp;</a:t>
            </a:r>
            <a:r>
              <a:rPr lang="en-US" sz="825" spc="17" dirty="0">
                <a:latin typeface="Cambria"/>
                <a:cs typeface="Cambria"/>
              </a:rPr>
              <a:t> </a:t>
            </a:r>
            <a:r>
              <a:rPr lang="en-US" sz="825" spc="-5" dirty="0">
                <a:latin typeface="Cambria"/>
                <a:cs typeface="Cambria"/>
              </a:rPr>
              <a:t>Company</a:t>
            </a:r>
            <a:r>
              <a:rPr lang="en-US" sz="825" dirty="0">
                <a:latin typeface="Cambria"/>
                <a:cs typeface="Cambria"/>
              </a:rPr>
              <a:t> </a:t>
            </a:r>
            <a:r>
              <a:rPr lang="en-US" sz="825" spc="-5" dirty="0">
                <a:latin typeface="Cambria"/>
                <a:cs typeface="Cambria"/>
              </a:rPr>
              <a:t>L.L.C.</a:t>
            </a:r>
            <a:r>
              <a:rPr lang="en-US" sz="825" spc="56" dirty="0">
                <a:latin typeface="Cambria"/>
                <a:cs typeface="Cambria"/>
              </a:rPr>
              <a:t> </a:t>
            </a:r>
            <a:r>
              <a:rPr lang="en-US" sz="825" b="1" i="1" spc="-5" dirty="0">
                <a:latin typeface="Cambria"/>
                <a:cs typeface="Cambria"/>
              </a:rPr>
              <a:t>William</a:t>
            </a:r>
            <a:r>
              <a:rPr lang="en-US" sz="825" b="1" i="1" dirty="0">
                <a:latin typeface="Cambria"/>
                <a:cs typeface="Cambria"/>
              </a:rPr>
              <a:t> </a:t>
            </a:r>
            <a:r>
              <a:rPr lang="en-US" sz="825" b="1" i="1" spc="-5" dirty="0">
                <a:latin typeface="Cambria"/>
                <a:cs typeface="Cambria"/>
              </a:rPr>
              <a:t>Blair </a:t>
            </a:r>
            <a:r>
              <a:rPr lang="en-US" sz="825" dirty="0">
                <a:latin typeface="Cambria"/>
                <a:cs typeface="Cambria"/>
              </a:rPr>
              <a:t>is</a:t>
            </a:r>
            <a:r>
              <a:rPr lang="en-US" sz="825" spc="11" dirty="0">
                <a:latin typeface="Cambria"/>
                <a:cs typeface="Cambria"/>
              </a:rPr>
              <a:t> </a:t>
            </a:r>
            <a:r>
              <a:rPr lang="en-US" sz="825" dirty="0">
                <a:latin typeface="Cambria"/>
                <a:cs typeface="Cambria"/>
              </a:rPr>
              <a:t>a</a:t>
            </a:r>
            <a:r>
              <a:rPr lang="en-US" sz="825" spc="5" dirty="0">
                <a:latin typeface="Cambria"/>
                <a:cs typeface="Cambria"/>
              </a:rPr>
              <a:t> </a:t>
            </a:r>
            <a:r>
              <a:rPr lang="en-US" sz="825" spc="-5" dirty="0">
                <a:latin typeface="Cambria"/>
                <a:cs typeface="Cambria"/>
              </a:rPr>
              <a:t>registered</a:t>
            </a:r>
            <a:r>
              <a:rPr lang="en-US" sz="825" spc="11" dirty="0">
                <a:latin typeface="Cambria"/>
                <a:cs typeface="Cambria"/>
              </a:rPr>
              <a:t> </a:t>
            </a:r>
            <a:r>
              <a:rPr lang="en-US" sz="825" spc="-5" dirty="0">
                <a:latin typeface="Cambria"/>
                <a:cs typeface="Cambria"/>
              </a:rPr>
              <a:t>trademark </a:t>
            </a:r>
            <a:r>
              <a:rPr lang="en-US" sz="825" dirty="0">
                <a:latin typeface="Cambria"/>
                <a:cs typeface="Cambria"/>
              </a:rPr>
              <a:t>of</a:t>
            </a:r>
            <a:r>
              <a:rPr lang="en-US" sz="825" spc="5" dirty="0">
                <a:latin typeface="Cambria"/>
                <a:cs typeface="Cambria"/>
              </a:rPr>
              <a:t> </a:t>
            </a:r>
            <a:r>
              <a:rPr lang="en-US" sz="825" spc="-5" dirty="0">
                <a:latin typeface="Cambria"/>
                <a:cs typeface="Cambria"/>
              </a:rPr>
              <a:t>William</a:t>
            </a:r>
            <a:r>
              <a:rPr lang="en-US" sz="825" spc="23" dirty="0">
                <a:latin typeface="Cambria"/>
                <a:cs typeface="Cambria"/>
              </a:rPr>
              <a:t> </a:t>
            </a:r>
            <a:r>
              <a:rPr lang="en-US" sz="825" spc="-5" dirty="0">
                <a:latin typeface="Cambria"/>
                <a:cs typeface="Cambria"/>
              </a:rPr>
              <a:t>Blair</a:t>
            </a:r>
            <a:r>
              <a:rPr lang="en-US" sz="825" spc="17" dirty="0">
                <a:latin typeface="Cambria"/>
                <a:cs typeface="Cambria"/>
              </a:rPr>
              <a:t> </a:t>
            </a:r>
            <a:r>
              <a:rPr lang="en-US" sz="825" dirty="0">
                <a:latin typeface="Cambria"/>
                <a:cs typeface="Cambria"/>
              </a:rPr>
              <a:t>&amp;</a:t>
            </a:r>
            <a:r>
              <a:rPr lang="en-US" sz="825" spc="5" dirty="0">
                <a:latin typeface="Cambria"/>
                <a:cs typeface="Cambria"/>
              </a:rPr>
              <a:t> </a:t>
            </a:r>
            <a:r>
              <a:rPr lang="en-US" sz="825" spc="-5" dirty="0">
                <a:latin typeface="Cambria"/>
                <a:cs typeface="Cambria"/>
              </a:rPr>
              <a:t>Company,</a:t>
            </a:r>
            <a:r>
              <a:rPr lang="en-US" sz="825" spc="5" dirty="0">
                <a:latin typeface="Cambria"/>
                <a:cs typeface="Cambria"/>
              </a:rPr>
              <a:t> </a:t>
            </a:r>
            <a:r>
              <a:rPr lang="en-US" sz="825" spc="-5" dirty="0">
                <a:latin typeface="Cambria"/>
                <a:cs typeface="Cambria"/>
              </a:rPr>
              <a:t>L.L.C.</a:t>
            </a:r>
            <a:endParaRPr lang="en-US" dirty="0"/>
          </a:p>
        </p:txBody>
      </p:sp>
      <p:sp>
        <p:nvSpPr>
          <p:cNvPr id="5" name="object 5"/>
          <p:cNvSpPr txBox="1"/>
          <p:nvPr/>
        </p:nvSpPr>
        <p:spPr>
          <a:xfrm>
            <a:off x="801532" y="2272522"/>
            <a:ext cx="12227161" cy="3565079"/>
          </a:xfrm>
          <a:prstGeom prst="rect">
            <a:avLst/>
          </a:prstGeom>
        </p:spPr>
        <p:txBody>
          <a:bodyPr vert="horz" wrap="square" lIns="0" tIns="0" rIns="0" bIns="0" rtlCol="0">
            <a:spAutoFit/>
          </a:bodyPr>
          <a:lstStyle/>
          <a:p>
            <a:pPr marR="29285">
              <a:spcBef>
                <a:spcPts val="113"/>
              </a:spcBef>
            </a:pPr>
            <a:r>
              <a:rPr lang="en-US" sz="1050" dirty="0">
                <a:latin typeface="Cambria"/>
                <a:cs typeface="Cambria"/>
              </a:rPr>
              <a:t>For use with institutional investors only.</a:t>
            </a:r>
          </a:p>
          <a:p>
            <a:pPr marR="29285">
              <a:spcBef>
                <a:spcPts val="113"/>
              </a:spcBef>
            </a:pPr>
            <a:endParaRPr lang="en-US" sz="1050" dirty="0">
              <a:latin typeface="Cambria"/>
              <a:cs typeface="Cambria"/>
            </a:endParaRPr>
          </a:p>
          <a:p>
            <a:pPr marR="29285">
              <a:spcBef>
                <a:spcPts val="113"/>
              </a:spcBef>
            </a:pPr>
            <a:r>
              <a:rPr sz="1050" dirty="0">
                <a:latin typeface="Cambria"/>
                <a:cs typeface="Cambria"/>
              </a:rPr>
              <a:t>This content is for informational and educational purposes only and not intended as investment advice or a recommendation to buy or sell any security. Investment advice and recommendations can be provided only after careful consideration of an investor’s objectives, </a:t>
            </a:r>
            <a:r>
              <a:rPr sz="1050" dirty="0">
                <a:latin typeface="Cambria"/>
              </a:rPr>
              <a:t>guidelines, and restrictions. Any investment or strategy mentioned herein may not be appropriate for every investor. Factual information has been taken from sources we believe to be reliable, but its accuracy, completeness or interpretation cannot be guaranteed. Information and opinions expressed are those of the author(s) and may not reflect the opinions of other investment teams within William Blair. Information is current as of the date appearing in this material only and subject to change without notice.</a:t>
            </a:r>
            <a:r>
              <a:rPr lang="en-US" sz="1050" dirty="0">
                <a:latin typeface="Cambria"/>
              </a:rPr>
              <a:t> This material may include forecasts, estimates, outlooks, projections and other forward-looking statements. Due to a variety of factors, actual events may differ significantly from those presented.</a:t>
            </a:r>
          </a:p>
          <a:p>
            <a:pPr>
              <a:spcBef>
                <a:spcPts val="1800"/>
              </a:spcBef>
            </a:pPr>
            <a:r>
              <a:rPr sz="1200" b="1" dirty="0">
                <a:solidFill>
                  <a:schemeClr val="accent6"/>
                </a:solidFill>
                <a:uFill>
                  <a:solidFill>
                    <a:srgbClr val="000000"/>
                  </a:solidFill>
                </a:uFill>
                <a:latin typeface="Cambria"/>
                <a:cs typeface="Cambria"/>
              </a:rPr>
              <a:t>Performance</a:t>
            </a:r>
            <a:endParaRPr sz="1200" dirty="0">
              <a:solidFill>
                <a:schemeClr val="accent6"/>
              </a:solidFill>
              <a:latin typeface="Cambria"/>
              <a:cs typeface="Cambria"/>
            </a:endParaRPr>
          </a:p>
          <a:p>
            <a:pPr algn="just">
              <a:spcBef>
                <a:spcPts val="450"/>
              </a:spcBef>
            </a:pPr>
            <a:r>
              <a:rPr sz="1050" b="1" dirty="0">
                <a:latin typeface="Cambria"/>
              </a:rPr>
              <a:t>Past performance is not indicative of future returns. </a:t>
            </a:r>
            <a:r>
              <a:rPr lang="en-US" sz="1050" dirty="0">
                <a:latin typeface="Cambria"/>
              </a:rPr>
              <a:t>The information referenced herein is provided for illustrative purposes only, is not intended to represent the past or future performance of any William Blair product or strategy and should not be considered as investment advice or a recommendation by William Blair of any particular security, strategy or investment product. Indices are unmanaged, do not incur fees or expenses, and cannot be invested in directly. </a:t>
            </a:r>
          </a:p>
          <a:p>
            <a:pPr>
              <a:spcBef>
                <a:spcPts val="1013"/>
              </a:spcBef>
            </a:pPr>
            <a:r>
              <a:rPr sz="1200" b="1" dirty="0">
                <a:solidFill>
                  <a:schemeClr val="accent6"/>
                </a:solidFill>
                <a:uFill>
                  <a:solidFill>
                    <a:srgbClr val="000000"/>
                  </a:solidFill>
                </a:uFill>
                <a:latin typeface="Cambria"/>
                <a:cs typeface="Cambria"/>
              </a:rPr>
              <a:t>Risk</a:t>
            </a:r>
            <a:endParaRPr sz="1050" dirty="0">
              <a:latin typeface="Cambria"/>
            </a:endParaRPr>
          </a:p>
          <a:p>
            <a:pPr marR="49286"/>
            <a:r>
              <a:rPr lang="en-US" sz="1050" dirty="0">
                <a:latin typeface="Cambria"/>
                <a:cs typeface="Cambria"/>
              </a:rPr>
              <a:t>Investing involves risks, including the possible loss of principal. </a:t>
            </a:r>
            <a:r>
              <a:rPr sz="1050" dirty="0">
                <a:latin typeface="Cambria"/>
                <a:cs typeface="Cambria"/>
              </a:rPr>
              <a:t>Investing in foreign denominated and/or domiciled securities may involve  heightened risk due to currency fluctuations, and economic and political risks. These risks may be enhanced in emerging and frontier markets. Investing in the bond market is subject to certain risks including market, interest rate, issuer, credit, and inflation risk. Rising interest rates generally cause bond prices to fall. Sovereign debt securities are subject to the risk that an entity may delay or refuse to pay interest or principal on its sovereign debt because of cash flow problems, insufficient  foreign reserves, or political or other considerations. High-yield, lower-rated, securities involve greater risk than higher-rated securities; portfolios that invest in them may be subject to greater levels of credit and liquidity risk than portfolios that do not. Derivatives may be subject to certain risks such as leveraging, liquidity, interest rate, credit, counterparty, management and the risk of mispricing or improper valuation. Diversification does not ensure against loss. </a:t>
            </a:r>
            <a:endParaRPr lang="en-US" sz="1050" dirty="0">
              <a:latin typeface="Cambria"/>
              <a:cs typeface="Cambria"/>
            </a:endParaRPr>
          </a:p>
          <a:p>
            <a:pPr marR="49286"/>
            <a:endParaRPr lang="en-US" sz="1050" b="1" dirty="0">
              <a:solidFill>
                <a:schemeClr val="accent6"/>
              </a:solidFill>
              <a:uFill>
                <a:solidFill>
                  <a:srgbClr val="000000"/>
                </a:solidFill>
              </a:uFill>
              <a:latin typeface="Cambria"/>
              <a:cs typeface="Cambria"/>
            </a:endParaRPr>
          </a:p>
        </p:txBody>
      </p:sp>
      <p:grpSp>
        <p:nvGrpSpPr>
          <p:cNvPr id="2" name="Group 1">
            <a:extLst>
              <a:ext uri="{FF2B5EF4-FFF2-40B4-BE49-F238E27FC236}">
                <a16:creationId xmlns:a16="http://schemas.microsoft.com/office/drawing/2014/main" id="{06017C2C-B6A1-AF0A-0704-48505424705C}"/>
              </a:ext>
            </a:extLst>
          </p:cNvPr>
          <p:cNvGrpSpPr/>
          <p:nvPr/>
        </p:nvGrpSpPr>
        <p:grpSpPr>
          <a:xfrm>
            <a:off x="10659160" y="9254258"/>
            <a:ext cx="2767858" cy="186828"/>
            <a:chOff x="10557560" y="8250958"/>
            <a:chExt cx="2767858" cy="186828"/>
          </a:xfrm>
        </p:grpSpPr>
        <p:sp>
          <p:nvSpPr>
            <p:cNvPr id="6" name="object 6"/>
            <p:cNvSpPr txBox="1"/>
            <p:nvPr/>
          </p:nvSpPr>
          <p:spPr>
            <a:xfrm>
              <a:off x="10557560" y="8319113"/>
              <a:ext cx="655547" cy="118299"/>
            </a:xfrm>
            <a:prstGeom prst="rect">
              <a:avLst/>
            </a:prstGeom>
          </p:spPr>
          <p:txBody>
            <a:bodyPr vert="horz" wrap="square" lIns="0" tIns="14285" rIns="0" bIns="0" rtlCol="0">
              <a:spAutoFit/>
            </a:bodyPr>
            <a:lstStyle/>
            <a:p>
              <a:pPr marL="14285">
                <a:spcBef>
                  <a:spcPts val="113"/>
                </a:spcBef>
              </a:pPr>
              <a:r>
                <a:rPr sz="675" spc="-5" dirty="0">
                  <a:latin typeface="Cambria"/>
                  <a:cs typeface="Cambria"/>
                </a:rPr>
                <a:t>001A5C8D</a:t>
              </a:r>
              <a:endParaRPr sz="675" dirty="0">
                <a:latin typeface="Cambria"/>
                <a:cs typeface="Cambria"/>
              </a:endParaRPr>
            </a:p>
          </p:txBody>
        </p:sp>
        <p:sp>
          <p:nvSpPr>
            <p:cNvPr id="7" name="object 7"/>
            <p:cNvSpPr txBox="1"/>
            <p:nvPr/>
          </p:nvSpPr>
          <p:spPr>
            <a:xfrm>
              <a:off x="13139000" y="8250958"/>
              <a:ext cx="186418" cy="186828"/>
            </a:xfrm>
            <a:prstGeom prst="rect">
              <a:avLst/>
            </a:prstGeom>
          </p:spPr>
          <p:txBody>
            <a:bodyPr vert="horz" wrap="square" lIns="0" tIns="13571" rIns="0" bIns="0" rtlCol="0">
              <a:spAutoFit/>
            </a:bodyPr>
            <a:lstStyle/>
            <a:p>
              <a:pPr marL="14285">
                <a:spcBef>
                  <a:spcPts val="107"/>
                </a:spcBef>
              </a:pPr>
              <a:r>
                <a:rPr sz="1125" spc="-5" dirty="0">
                  <a:latin typeface="Cambria"/>
                  <a:cs typeface="Cambria"/>
                </a:rPr>
                <a:t>25</a:t>
              </a:r>
              <a:endParaRPr sz="1125" dirty="0">
                <a:latin typeface="Cambria"/>
                <a:cs typeface="Cambria"/>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4">
            <a:extLst>
              <a:ext uri="{FF2B5EF4-FFF2-40B4-BE49-F238E27FC236}">
                <a16:creationId xmlns:a16="http://schemas.microsoft.com/office/drawing/2014/main" id="{9E11D805-B3D0-94D2-B26D-41E943444F54}"/>
              </a:ext>
            </a:extLst>
          </p:cNvPr>
          <p:cNvSpPr/>
          <p:nvPr/>
        </p:nvSpPr>
        <p:spPr>
          <a:xfrm>
            <a:off x="668167" y="3085686"/>
            <a:ext cx="3571" cy="4663305"/>
          </a:xfrm>
          <a:custGeom>
            <a:avLst/>
            <a:gdLst/>
            <a:ahLst/>
            <a:cxnLst/>
            <a:rect l="l" t="t" r="r" b="b"/>
            <a:pathLst>
              <a:path w="3175" h="4544695">
                <a:moveTo>
                  <a:pt x="3047" y="0"/>
                </a:moveTo>
                <a:lnTo>
                  <a:pt x="0" y="4544567"/>
                </a:lnTo>
              </a:path>
            </a:pathLst>
          </a:custGeom>
          <a:ln w="25399">
            <a:solidFill>
              <a:srgbClr val="004064"/>
            </a:solidFill>
          </a:ln>
        </p:spPr>
        <p:txBody>
          <a:bodyPr wrap="square" lIns="0" tIns="0" rIns="0" bIns="0" rtlCol="0"/>
          <a:lstStyle/>
          <a:p>
            <a:endParaRPr sz="3615"/>
          </a:p>
        </p:txBody>
      </p:sp>
      <p:sp>
        <p:nvSpPr>
          <p:cNvPr id="15" name="object 5">
            <a:extLst>
              <a:ext uri="{FF2B5EF4-FFF2-40B4-BE49-F238E27FC236}">
                <a16:creationId xmlns:a16="http://schemas.microsoft.com/office/drawing/2014/main" id="{2B8EF5B6-4F19-901A-9EB5-CED03A4724DE}"/>
              </a:ext>
            </a:extLst>
          </p:cNvPr>
          <p:cNvSpPr txBox="1">
            <a:spLocks/>
          </p:cNvSpPr>
          <p:nvPr/>
        </p:nvSpPr>
        <p:spPr>
          <a:xfrm>
            <a:off x="1121369" y="2916238"/>
            <a:ext cx="10637838" cy="706437"/>
          </a:xfrm>
          <a:prstGeom prst="rect">
            <a:avLst/>
          </a:prstGeom>
        </p:spPr>
        <p:txBody>
          <a:bodyPr vert="horz" wrap="square" lIns="0" tIns="14285" rIns="0" bIns="0" rtlCol="0">
            <a:spAutoFit/>
          </a:bodyPr>
          <a:lstStyle>
            <a:lvl1pPr>
              <a:defRPr sz="2100">
                <a:latin typeface="+mj-lt"/>
                <a:ea typeface="+mj-ea"/>
                <a:cs typeface="+mj-cs"/>
              </a:defRPr>
            </a:lvl1pPr>
          </a:lstStyle>
          <a:p>
            <a:pPr marL="14285" defTabSz="914400">
              <a:spcBef>
                <a:spcPts val="113"/>
              </a:spcBef>
            </a:pPr>
            <a:r>
              <a:rPr lang="en-US" sz="4500" kern="0" spc="-5" dirty="0">
                <a:solidFill>
                  <a:sysClr val="windowText" lastClr="000000"/>
                </a:solidFill>
              </a:rPr>
              <a:t>What</a:t>
            </a:r>
            <a:r>
              <a:rPr lang="en-US" sz="4500" kern="0" spc="-17" dirty="0">
                <a:solidFill>
                  <a:sysClr val="windowText" lastClr="000000"/>
                </a:solidFill>
              </a:rPr>
              <a:t> </a:t>
            </a:r>
            <a:r>
              <a:rPr lang="en-US" sz="4500" kern="0" spc="-5" dirty="0">
                <a:solidFill>
                  <a:sysClr val="windowText" lastClr="000000"/>
                </a:solidFill>
              </a:rPr>
              <a:t>is</a:t>
            </a:r>
            <a:r>
              <a:rPr lang="en-US" sz="4500" kern="0" spc="-17" dirty="0">
                <a:solidFill>
                  <a:sysClr val="windowText" lastClr="000000"/>
                </a:solidFill>
              </a:rPr>
              <a:t> </a:t>
            </a:r>
            <a:r>
              <a:rPr lang="en-US" sz="4500" kern="0" spc="-5" dirty="0">
                <a:solidFill>
                  <a:sysClr val="windowText" lastClr="000000"/>
                </a:solidFill>
              </a:rPr>
              <a:t>Emerging</a:t>
            </a:r>
            <a:r>
              <a:rPr lang="en-US" sz="4500" kern="0" spc="-17" dirty="0">
                <a:solidFill>
                  <a:sysClr val="windowText" lastClr="000000"/>
                </a:solidFill>
              </a:rPr>
              <a:t> Markets</a:t>
            </a:r>
            <a:r>
              <a:rPr lang="en-US" sz="4500" kern="0" spc="-5" dirty="0">
                <a:solidFill>
                  <a:sysClr val="windowText" lastClr="000000"/>
                </a:solidFill>
              </a:rPr>
              <a:t> Debt</a:t>
            </a:r>
            <a:endParaRPr lang="en-US" sz="4500" kern="0" dirty="0">
              <a:solidFill>
                <a:sysClr val="windowText" lastClr="000000"/>
              </a:solidFill>
            </a:endParaRPr>
          </a:p>
        </p:txBody>
      </p:sp>
      <p:sp>
        <p:nvSpPr>
          <p:cNvPr id="16" name="object 6">
            <a:extLst>
              <a:ext uri="{FF2B5EF4-FFF2-40B4-BE49-F238E27FC236}">
                <a16:creationId xmlns:a16="http://schemas.microsoft.com/office/drawing/2014/main" id="{0F75C1E0-E239-6DC8-9EB1-D9C691C40B6C}"/>
              </a:ext>
            </a:extLst>
          </p:cNvPr>
          <p:cNvSpPr txBox="1"/>
          <p:nvPr/>
        </p:nvSpPr>
        <p:spPr>
          <a:xfrm>
            <a:off x="10610054" y="9322994"/>
            <a:ext cx="729709" cy="123877"/>
          </a:xfrm>
          <a:prstGeom prst="rect">
            <a:avLst/>
          </a:prstGeom>
        </p:spPr>
        <p:txBody>
          <a:bodyPr vert="horz" wrap="square" lIns="0" tIns="19047" rIns="0" bIns="0" rtlCol="0">
            <a:spAutoFit/>
          </a:bodyPr>
          <a:lstStyle/>
          <a:p>
            <a:pPr marL="19047">
              <a:spcBef>
                <a:spcPts val="150"/>
              </a:spcBef>
            </a:pPr>
            <a:r>
              <a:rPr sz="680" spc="-7" dirty="0">
                <a:latin typeface="Cambria"/>
                <a:cs typeface="Cambria"/>
              </a:rPr>
              <a:t>00003248</a:t>
            </a:r>
            <a:endParaRPr sz="680" dirty="0">
              <a:latin typeface="Cambria"/>
              <a:cs typeface="Cambria"/>
            </a:endParaRPr>
          </a:p>
        </p:txBody>
      </p:sp>
      <p:sp>
        <p:nvSpPr>
          <p:cNvPr id="17" name="object 7">
            <a:extLst>
              <a:ext uri="{FF2B5EF4-FFF2-40B4-BE49-F238E27FC236}">
                <a16:creationId xmlns:a16="http://schemas.microsoft.com/office/drawing/2014/main" id="{D8F01A0C-84A2-8AB1-B408-5977AD4CE11B}"/>
              </a:ext>
            </a:extLst>
          </p:cNvPr>
          <p:cNvSpPr txBox="1"/>
          <p:nvPr/>
        </p:nvSpPr>
        <p:spPr>
          <a:xfrm>
            <a:off x="13153533" y="9254706"/>
            <a:ext cx="143805" cy="192165"/>
          </a:xfrm>
          <a:prstGeom prst="rect">
            <a:avLst/>
          </a:prstGeom>
        </p:spPr>
        <p:txBody>
          <a:bodyPr vert="horz" wrap="square" lIns="0" tIns="18095" rIns="0" bIns="0" rtlCol="0">
            <a:spAutoFit/>
          </a:bodyPr>
          <a:lstStyle/>
          <a:p>
            <a:pPr marL="19047">
              <a:spcBef>
                <a:spcPts val="142"/>
              </a:spcBef>
            </a:pPr>
            <a:r>
              <a:rPr sz="1130" spc="-7" dirty="0">
                <a:latin typeface="Cambria"/>
                <a:cs typeface="Cambria"/>
              </a:rPr>
              <a:t>3</a:t>
            </a:r>
            <a:endParaRPr sz="1130" dirty="0">
              <a:latin typeface="Cambria"/>
              <a:cs typeface="Cambr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object 4">
            <a:extLst>
              <a:ext uri="{FF2B5EF4-FFF2-40B4-BE49-F238E27FC236}">
                <a16:creationId xmlns:a16="http://schemas.microsoft.com/office/drawing/2014/main" id="{14AB2A1C-BD47-4BBC-ADB0-CD8B1D67C3A6}"/>
              </a:ext>
            </a:extLst>
          </p:cNvPr>
          <p:cNvPicPr/>
          <p:nvPr/>
        </p:nvPicPr>
        <p:blipFill>
          <a:blip r:embed="rId2" cstate="print">
            <a:alphaModFix amt="35000"/>
          </a:blip>
          <a:stretch>
            <a:fillRect/>
          </a:stretch>
        </p:blipFill>
        <p:spPr>
          <a:xfrm>
            <a:off x="887436" y="1936555"/>
            <a:ext cx="11939541" cy="6287006"/>
          </a:xfrm>
          <a:prstGeom prst="rect">
            <a:avLst/>
          </a:prstGeom>
        </p:spPr>
      </p:pic>
      <p:sp>
        <p:nvSpPr>
          <p:cNvPr id="4" name="object 4"/>
          <p:cNvSpPr txBox="1">
            <a:spLocks noGrp="1"/>
          </p:cNvSpPr>
          <p:nvPr>
            <p:ph type="title"/>
          </p:nvPr>
        </p:nvSpPr>
        <p:spPr>
          <a:xfrm>
            <a:off x="801531" y="633044"/>
            <a:ext cx="9170105" cy="360673"/>
          </a:xfrm>
          <a:prstGeom prst="rect">
            <a:avLst/>
          </a:prstGeom>
        </p:spPr>
        <p:txBody>
          <a:bodyPr vert="horz" wrap="square" lIns="0" tIns="14285" rIns="0" bIns="0" rtlCol="0">
            <a:spAutoFit/>
          </a:bodyPr>
          <a:lstStyle/>
          <a:p>
            <a:pPr marL="14285">
              <a:spcBef>
                <a:spcPts val="113"/>
              </a:spcBef>
            </a:pPr>
            <a:r>
              <a:rPr dirty="0"/>
              <a:t>What</a:t>
            </a:r>
            <a:r>
              <a:rPr spc="-39" dirty="0"/>
              <a:t> </a:t>
            </a:r>
            <a:r>
              <a:rPr spc="-5" dirty="0"/>
              <a:t>is</a:t>
            </a:r>
            <a:r>
              <a:rPr spc="-17" dirty="0"/>
              <a:t> </a:t>
            </a:r>
            <a:r>
              <a:rPr spc="-5" dirty="0"/>
              <a:t>Emerging</a:t>
            </a:r>
            <a:r>
              <a:rPr spc="-39" dirty="0"/>
              <a:t> </a:t>
            </a:r>
            <a:r>
              <a:rPr spc="-11" dirty="0"/>
              <a:t>Markets</a:t>
            </a:r>
            <a:r>
              <a:rPr spc="-39" dirty="0"/>
              <a:t> </a:t>
            </a:r>
            <a:r>
              <a:rPr spc="-5" dirty="0"/>
              <a:t>Debt?</a:t>
            </a:r>
          </a:p>
        </p:txBody>
      </p:sp>
      <p:sp>
        <p:nvSpPr>
          <p:cNvPr id="25" name="Text Placeholder 24">
            <a:extLst>
              <a:ext uri="{FF2B5EF4-FFF2-40B4-BE49-F238E27FC236}">
                <a16:creationId xmlns:a16="http://schemas.microsoft.com/office/drawing/2014/main" id="{AC72E1BA-1021-42A5-A41C-B2886B990B32}"/>
              </a:ext>
            </a:extLst>
          </p:cNvPr>
          <p:cNvSpPr>
            <a:spLocks noGrp="1"/>
          </p:cNvSpPr>
          <p:nvPr>
            <p:ph type="body" sz="quarter" idx="10"/>
          </p:nvPr>
        </p:nvSpPr>
        <p:spPr/>
        <p:txBody>
          <a:bodyPr/>
          <a:lstStyle/>
          <a:p>
            <a:r>
              <a:rPr lang="en-US" spc="-5" dirty="0">
                <a:latin typeface="Cambria"/>
                <a:cs typeface="Cambria"/>
              </a:rPr>
              <a:t>S</a:t>
            </a:r>
            <a:r>
              <a:rPr lang="en-US" spc="5" dirty="0">
                <a:latin typeface="Cambria"/>
                <a:cs typeface="Cambria"/>
              </a:rPr>
              <a:t>o</a:t>
            </a:r>
            <a:r>
              <a:rPr lang="en-US" dirty="0">
                <a:latin typeface="Cambria"/>
                <a:cs typeface="Cambria"/>
              </a:rPr>
              <a:t>ur</a:t>
            </a:r>
            <a:r>
              <a:rPr lang="en-US" spc="5" dirty="0">
                <a:latin typeface="Cambria"/>
                <a:cs typeface="Cambria"/>
              </a:rPr>
              <a:t>c</a:t>
            </a:r>
            <a:r>
              <a:rPr lang="en-US" dirty="0">
                <a:latin typeface="Cambria"/>
                <a:cs typeface="Cambria"/>
              </a:rPr>
              <a:t>e:</a:t>
            </a:r>
            <a:r>
              <a:rPr lang="en-US" spc="-73" dirty="0">
                <a:latin typeface="Times New Roman"/>
                <a:cs typeface="Times New Roman"/>
              </a:rPr>
              <a:t> </a:t>
            </a:r>
            <a:r>
              <a:rPr lang="en-US" spc="5" dirty="0">
                <a:latin typeface="Cambria"/>
                <a:cs typeface="Cambria"/>
              </a:rPr>
              <a:t>J</a:t>
            </a:r>
            <a:r>
              <a:rPr lang="en-US" dirty="0">
                <a:latin typeface="Cambria"/>
                <a:cs typeface="Cambria"/>
              </a:rPr>
              <a:t>P</a:t>
            </a:r>
            <a:r>
              <a:rPr lang="en-US" spc="-39" dirty="0">
                <a:latin typeface="Times New Roman"/>
                <a:cs typeface="Times New Roman"/>
              </a:rPr>
              <a:t> </a:t>
            </a:r>
            <a:r>
              <a:rPr lang="en-US" dirty="0">
                <a:latin typeface="Cambria"/>
                <a:cs typeface="Cambria"/>
              </a:rPr>
              <a:t>M</a:t>
            </a:r>
            <a:r>
              <a:rPr lang="en-US" spc="5" dirty="0">
                <a:latin typeface="Cambria"/>
                <a:cs typeface="Cambria"/>
              </a:rPr>
              <a:t>o</a:t>
            </a:r>
            <a:r>
              <a:rPr lang="en-US" dirty="0">
                <a:latin typeface="Cambria"/>
                <a:cs typeface="Cambria"/>
              </a:rPr>
              <a:t>r</a:t>
            </a:r>
            <a:r>
              <a:rPr lang="en-US" spc="-5" dirty="0">
                <a:latin typeface="Cambria"/>
                <a:cs typeface="Cambria"/>
              </a:rPr>
              <a:t>g</a:t>
            </a:r>
            <a:r>
              <a:rPr lang="en-US" dirty="0">
                <a:latin typeface="Cambria"/>
                <a:cs typeface="Cambria"/>
              </a:rPr>
              <a:t>a</a:t>
            </a:r>
            <a:r>
              <a:rPr lang="en-US" spc="-5" dirty="0">
                <a:latin typeface="Cambria"/>
                <a:cs typeface="Cambria"/>
              </a:rPr>
              <a:t>n</a:t>
            </a:r>
            <a:r>
              <a:rPr lang="en-US" dirty="0">
                <a:latin typeface="Cambria"/>
                <a:cs typeface="Cambria"/>
              </a:rPr>
              <a:t>,</a:t>
            </a:r>
            <a:r>
              <a:rPr lang="en-US" spc="-62" dirty="0">
                <a:latin typeface="Times New Roman"/>
                <a:cs typeface="Times New Roman"/>
              </a:rPr>
              <a:t> </a:t>
            </a:r>
            <a:r>
              <a:rPr lang="en-US" dirty="0">
                <a:latin typeface="Cambria"/>
                <a:cs typeface="Cambria"/>
              </a:rPr>
              <a:t>Wi</a:t>
            </a:r>
            <a:r>
              <a:rPr lang="en-US" spc="-5" dirty="0">
                <a:latin typeface="Cambria"/>
                <a:cs typeface="Cambria"/>
              </a:rPr>
              <a:t>ll</a:t>
            </a:r>
            <a:r>
              <a:rPr lang="en-US" dirty="0">
                <a:latin typeface="Cambria"/>
                <a:cs typeface="Cambria"/>
              </a:rPr>
              <a:t>iam</a:t>
            </a:r>
            <a:r>
              <a:rPr lang="en-US" spc="-73" dirty="0">
                <a:latin typeface="Times New Roman"/>
                <a:cs typeface="Times New Roman"/>
              </a:rPr>
              <a:t> </a:t>
            </a:r>
            <a:r>
              <a:rPr lang="en-US" dirty="0">
                <a:latin typeface="Cambria"/>
                <a:cs typeface="Cambria"/>
              </a:rPr>
              <a:t>B</a:t>
            </a:r>
            <a:r>
              <a:rPr lang="en-US" spc="-5" dirty="0">
                <a:latin typeface="Cambria"/>
                <a:cs typeface="Cambria"/>
              </a:rPr>
              <a:t>l</a:t>
            </a:r>
            <a:r>
              <a:rPr lang="en-US" dirty="0">
                <a:latin typeface="Cambria"/>
                <a:cs typeface="Cambria"/>
              </a:rPr>
              <a:t>air.</a:t>
            </a:r>
            <a:endParaRPr lang="en-US" dirty="0"/>
          </a:p>
        </p:txBody>
      </p:sp>
      <p:sp>
        <p:nvSpPr>
          <p:cNvPr id="6" name="object 6"/>
          <p:cNvSpPr txBox="1"/>
          <p:nvPr/>
        </p:nvSpPr>
        <p:spPr>
          <a:xfrm>
            <a:off x="801531" y="2670280"/>
            <a:ext cx="10353280" cy="1661029"/>
          </a:xfrm>
          <a:prstGeom prst="rect">
            <a:avLst/>
          </a:prstGeom>
        </p:spPr>
        <p:txBody>
          <a:bodyPr vert="horz" wrap="square" lIns="0" tIns="14285" rIns="0" bIns="0" rtlCol="0">
            <a:spAutoFit/>
          </a:bodyPr>
          <a:lstStyle/>
          <a:p>
            <a:pPr marL="14285">
              <a:spcBef>
                <a:spcPts val="113"/>
              </a:spcBef>
            </a:pPr>
            <a:r>
              <a:rPr sz="1800" dirty="0">
                <a:latin typeface="Cambria"/>
                <a:cs typeface="Cambria"/>
              </a:rPr>
              <a:t>The</a:t>
            </a:r>
            <a:r>
              <a:rPr sz="1800" spc="11" dirty="0">
                <a:latin typeface="Cambria"/>
                <a:cs typeface="Cambria"/>
              </a:rPr>
              <a:t> </a:t>
            </a:r>
            <a:r>
              <a:rPr sz="1800" b="1" spc="-5" dirty="0">
                <a:latin typeface="Cambria"/>
                <a:cs typeface="Cambria"/>
              </a:rPr>
              <a:t>Emerging</a:t>
            </a:r>
            <a:r>
              <a:rPr sz="1800" b="1" spc="-17" dirty="0">
                <a:latin typeface="Cambria"/>
                <a:cs typeface="Cambria"/>
              </a:rPr>
              <a:t> </a:t>
            </a:r>
            <a:r>
              <a:rPr sz="1800" b="1" spc="-11" dirty="0">
                <a:latin typeface="Cambria"/>
                <a:cs typeface="Cambria"/>
              </a:rPr>
              <a:t>Markets</a:t>
            </a:r>
            <a:r>
              <a:rPr sz="1800" b="1" spc="-5" dirty="0">
                <a:latin typeface="Cambria"/>
                <a:cs typeface="Cambria"/>
              </a:rPr>
              <a:t> Debt</a:t>
            </a:r>
            <a:r>
              <a:rPr sz="1800" b="1" dirty="0">
                <a:latin typeface="Cambria"/>
                <a:cs typeface="Cambria"/>
              </a:rPr>
              <a:t> (EMD)</a:t>
            </a:r>
            <a:r>
              <a:rPr sz="1800" b="1" spc="17" dirty="0">
                <a:latin typeface="Cambria"/>
                <a:cs typeface="Cambria"/>
              </a:rPr>
              <a:t> </a:t>
            </a:r>
            <a:r>
              <a:rPr sz="1800" spc="-11" dirty="0">
                <a:latin typeface="Cambria"/>
                <a:cs typeface="Cambria"/>
              </a:rPr>
              <a:t>investable</a:t>
            </a:r>
            <a:r>
              <a:rPr sz="1800" spc="-17" dirty="0">
                <a:latin typeface="Cambria"/>
                <a:cs typeface="Cambria"/>
              </a:rPr>
              <a:t> </a:t>
            </a:r>
            <a:r>
              <a:rPr sz="1800" spc="-11" dirty="0">
                <a:latin typeface="Cambria"/>
                <a:cs typeface="Cambria"/>
              </a:rPr>
              <a:t>universe </a:t>
            </a:r>
            <a:r>
              <a:rPr sz="1800" dirty="0">
                <a:latin typeface="Cambria"/>
                <a:cs typeface="Cambria"/>
              </a:rPr>
              <a:t>is</a:t>
            </a:r>
            <a:r>
              <a:rPr sz="1800" spc="5" dirty="0">
                <a:latin typeface="Cambria"/>
                <a:cs typeface="Cambria"/>
              </a:rPr>
              <a:t> </a:t>
            </a:r>
            <a:r>
              <a:rPr sz="1800" spc="-5" dirty="0">
                <a:latin typeface="Cambria"/>
                <a:cs typeface="Cambria"/>
              </a:rPr>
              <a:t>composed</a:t>
            </a:r>
            <a:r>
              <a:rPr sz="1800" spc="-23" dirty="0">
                <a:latin typeface="Cambria"/>
                <a:cs typeface="Cambria"/>
              </a:rPr>
              <a:t> </a:t>
            </a:r>
            <a:r>
              <a:rPr sz="1800" spc="-5" dirty="0">
                <a:latin typeface="Cambria"/>
                <a:cs typeface="Cambria"/>
              </a:rPr>
              <a:t>of:</a:t>
            </a:r>
            <a:endParaRPr sz="1800" dirty="0">
              <a:latin typeface="Cambria"/>
              <a:cs typeface="Cambria"/>
            </a:endParaRPr>
          </a:p>
          <a:p>
            <a:pPr marL="168570" indent="-154285">
              <a:spcBef>
                <a:spcPts val="1350"/>
              </a:spcBef>
              <a:buClr>
                <a:srgbClr val="4C4E52"/>
              </a:buClr>
              <a:buFont typeface="Arial"/>
              <a:buChar char="•"/>
              <a:tabLst>
                <a:tab pos="168570" algn="l"/>
              </a:tabLst>
            </a:pPr>
            <a:r>
              <a:rPr sz="1800" spc="-11" dirty="0">
                <a:solidFill>
                  <a:srgbClr val="0079C9"/>
                </a:solidFill>
                <a:latin typeface="Cambria"/>
                <a:cs typeface="Cambria"/>
              </a:rPr>
              <a:t>Fixed</a:t>
            </a:r>
            <a:r>
              <a:rPr sz="1800" spc="-23" dirty="0">
                <a:solidFill>
                  <a:srgbClr val="0079C9"/>
                </a:solidFill>
                <a:latin typeface="Cambria"/>
                <a:cs typeface="Cambria"/>
              </a:rPr>
              <a:t> </a:t>
            </a:r>
            <a:r>
              <a:rPr sz="1800" dirty="0">
                <a:solidFill>
                  <a:srgbClr val="0079C9"/>
                </a:solidFill>
                <a:latin typeface="Cambria"/>
                <a:cs typeface="Cambria"/>
              </a:rPr>
              <a:t>Income</a:t>
            </a:r>
            <a:r>
              <a:rPr sz="1800" spc="-5" dirty="0">
                <a:solidFill>
                  <a:srgbClr val="0079C9"/>
                </a:solidFill>
                <a:latin typeface="Cambria"/>
                <a:cs typeface="Cambria"/>
              </a:rPr>
              <a:t> </a:t>
            </a:r>
            <a:r>
              <a:rPr sz="1800" dirty="0">
                <a:solidFill>
                  <a:srgbClr val="0079C9"/>
                </a:solidFill>
                <a:latin typeface="Cambria"/>
                <a:cs typeface="Cambria"/>
              </a:rPr>
              <a:t>Securities</a:t>
            </a:r>
            <a:r>
              <a:rPr sz="1800" spc="-23" dirty="0">
                <a:solidFill>
                  <a:srgbClr val="0079C9"/>
                </a:solidFill>
                <a:latin typeface="Cambria"/>
                <a:cs typeface="Cambria"/>
              </a:rPr>
              <a:t> </a:t>
            </a:r>
            <a:r>
              <a:rPr sz="1800" dirty="0">
                <a:latin typeface="Cambria"/>
                <a:cs typeface="Cambria"/>
              </a:rPr>
              <a:t>issued </a:t>
            </a:r>
            <a:r>
              <a:rPr sz="1800" spc="-17" dirty="0">
                <a:latin typeface="Cambria"/>
                <a:cs typeface="Cambria"/>
              </a:rPr>
              <a:t>by</a:t>
            </a:r>
            <a:r>
              <a:rPr sz="1800" dirty="0">
                <a:latin typeface="Cambria"/>
                <a:cs typeface="Cambria"/>
              </a:rPr>
              <a:t> </a:t>
            </a:r>
            <a:r>
              <a:rPr sz="1800" spc="-5" dirty="0">
                <a:latin typeface="Cambria"/>
                <a:cs typeface="Cambria"/>
              </a:rPr>
              <a:t>emerging</a:t>
            </a:r>
            <a:r>
              <a:rPr sz="1800" dirty="0">
                <a:latin typeface="Cambria"/>
                <a:cs typeface="Cambria"/>
              </a:rPr>
              <a:t> </a:t>
            </a:r>
            <a:r>
              <a:rPr sz="1800" spc="-11" dirty="0">
                <a:latin typeface="Cambria"/>
                <a:cs typeface="Cambria"/>
              </a:rPr>
              <a:t>market</a:t>
            </a:r>
            <a:r>
              <a:rPr sz="1800" spc="28" dirty="0">
                <a:latin typeface="Cambria"/>
                <a:cs typeface="Cambria"/>
              </a:rPr>
              <a:t> </a:t>
            </a:r>
            <a:r>
              <a:rPr sz="1800" spc="-11" dirty="0">
                <a:latin typeface="Cambria"/>
                <a:cs typeface="Cambria"/>
              </a:rPr>
              <a:t>governments</a:t>
            </a:r>
            <a:r>
              <a:rPr sz="1800" spc="-5" dirty="0">
                <a:latin typeface="Cambria"/>
                <a:cs typeface="Cambria"/>
              </a:rPr>
              <a:t> and</a:t>
            </a:r>
            <a:r>
              <a:rPr sz="1800" spc="28" dirty="0">
                <a:latin typeface="Cambria"/>
                <a:cs typeface="Cambria"/>
              </a:rPr>
              <a:t> </a:t>
            </a:r>
            <a:r>
              <a:rPr sz="1800" spc="-5" dirty="0">
                <a:latin typeface="Cambria"/>
                <a:cs typeface="Cambria"/>
              </a:rPr>
              <a:t>companies</a:t>
            </a:r>
            <a:endParaRPr sz="1800" dirty="0">
              <a:latin typeface="Cambria"/>
              <a:cs typeface="Cambria"/>
            </a:endParaRPr>
          </a:p>
          <a:p>
            <a:pPr marL="168570" indent="-154285">
              <a:spcBef>
                <a:spcPts val="1350"/>
              </a:spcBef>
              <a:buClr>
                <a:srgbClr val="4C4E52"/>
              </a:buClr>
              <a:buFont typeface="Arial"/>
              <a:buChar char="•"/>
              <a:tabLst>
                <a:tab pos="168570" algn="l"/>
              </a:tabLst>
            </a:pPr>
            <a:r>
              <a:rPr sz="1800" spc="-11" dirty="0">
                <a:solidFill>
                  <a:srgbClr val="0079C9"/>
                </a:solidFill>
                <a:latin typeface="Cambria"/>
                <a:cs typeface="Cambria"/>
              </a:rPr>
              <a:t>Hard</a:t>
            </a:r>
            <a:r>
              <a:rPr sz="1800" dirty="0">
                <a:solidFill>
                  <a:srgbClr val="0079C9"/>
                </a:solidFill>
                <a:latin typeface="Cambria"/>
                <a:cs typeface="Cambria"/>
              </a:rPr>
              <a:t> </a:t>
            </a:r>
            <a:r>
              <a:rPr sz="1800" spc="-5" dirty="0">
                <a:solidFill>
                  <a:srgbClr val="0079C9"/>
                </a:solidFill>
                <a:latin typeface="Cambria"/>
                <a:cs typeface="Cambria"/>
              </a:rPr>
              <a:t>Currencies</a:t>
            </a:r>
            <a:r>
              <a:rPr sz="1800" spc="-11" dirty="0">
                <a:solidFill>
                  <a:srgbClr val="0079C9"/>
                </a:solidFill>
                <a:latin typeface="Cambria"/>
                <a:cs typeface="Cambria"/>
              </a:rPr>
              <a:t> </a:t>
            </a:r>
            <a:r>
              <a:rPr sz="1800" spc="-11" dirty="0">
                <a:latin typeface="Cambria"/>
                <a:cs typeface="Cambria"/>
              </a:rPr>
              <a:t>(U.S.</a:t>
            </a:r>
            <a:r>
              <a:rPr sz="1800" spc="17" dirty="0">
                <a:latin typeface="Cambria"/>
                <a:cs typeface="Cambria"/>
              </a:rPr>
              <a:t> </a:t>
            </a:r>
            <a:r>
              <a:rPr sz="1800" spc="-23" dirty="0">
                <a:latin typeface="Cambria"/>
                <a:cs typeface="Cambria"/>
              </a:rPr>
              <a:t>dollar,</a:t>
            </a:r>
            <a:r>
              <a:rPr sz="1800" spc="-34" dirty="0">
                <a:latin typeface="Cambria"/>
                <a:cs typeface="Cambria"/>
              </a:rPr>
              <a:t> </a:t>
            </a:r>
            <a:r>
              <a:rPr sz="1800" spc="-11" dirty="0">
                <a:latin typeface="Cambria"/>
                <a:cs typeface="Cambria"/>
              </a:rPr>
              <a:t>Euro,</a:t>
            </a:r>
            <a:r>
              <a:rPr sz="1800" spc="-5" dirty="0">
                <a:latin typeface="Cambria"/>
                <a:cs typeface="Cambria"/>
              </a:rPr>
              <a:t> </a:t>
            </a:r>
            <a:r>
              <a:rPr sz="1800" dirty="0">
                <a:latin typeface="Cambria"/>
                <a:cs typeface="Cambria"/>
              </a:rPr>
              <a:t>British</a:t>
            </a:r>
            <a:r>
              <a:rPr sz="1800" spc="-28" dirty="0">
                <a:latin typeface="Cambria"/>
                <a:cs typeface="Cambria"/>
              </a:rPr>
              <a:t> </a:t>
            </a:r>
            <a:r>
              <a:rPr sz="1800" spc="-5" dirty="0">
                <a:latin typeface="Cambria"/>
                <a:cs typeface="Cambria"/>
              </a:rPr>
              <a:t>Pound,</a:t>
            </a:r>
            <a:r>
              <a:rPr sz="1800" spc="5" dirty="0">
                <a:latin typeface="Cambria"/>
                <a:cs typeface="Cambria"/>
              </a:rPr>
              <a:t> </a:t>
            </a:r>
            <a:r>
              <a:rPr sz="1800" spc="-5" dirty="0">
                <a:latin typeface="Cambria"/>
                <a:cs typeface="Cambria"/>
              </a:rPr>
              <a:t>Japanese</a:t>
            </a:r>
            <a:r>
              <a:rPr sz="1800" spc="5" dirty="0">
                <a:latin typeface="Cambria"/>
                <a:cs typeface="Cambria"/>
              </a:rPr>
              <a:t> </a:t>
            </a:r>
            <a:r>
              <a:rPr sz="1800" spc="-39" dirty="0">
                <a:latin typeface="Cambria"/>
                <a:cs typeface="Cambria"/>
              </a:rPr>
              <a:t>Yen,</a:t>
            </a:r>
            <a:r>
              <a:rPr sz="1800" spc="17" dirty="0">
                <a:latin typeface="Cambria"/>
                <a:cs typeface="Cambria"/>
              </a:rPr>
              <a:t> </a:t>
            </a:r>
            <a:r>
              <a:rPr sz="1800" spc="-5" dirty="0">
                <a:latin typeface="Cambria"/>
                <a:cs typeface="Cambria"/>
              </a:rPr>
              <a:t>etc.)</a:t>
            </a:r>
            <a:endParaRPr sz="1800" dirty="0">
              <a:latin typeface="Cambria"/>
              <a:cs typeface="Cambria"/>
            </a:endParaRPr>
          </a:p>
          <a:p>
            <a:pPr marL="168570" indent="-154285">
              <a:spcBef>
                <a:spcPts val="1350"/>
              </a:spcBef>
              <a:buClr>
                <a:srgbClr val="4C4E52"/>
              </a:buClr>
              <a:buFont typeface="Arial"/>
              <a:buChar char="•"/>
              <a:tabLst>
                <a:tab pos="168570" algn="l"/>
              </a:tabLst>
            </a:pPr>
            <a:r>
              <a:rPr sz="1800" dirty="0">
                <a:solidFill>
                  <a:srgbClr val="0079C9"/>
                </a:solidFill>
                <a:latin typeface="Cambria"/>
                <a:cs typeface="Cambria"/>
              </a:rPr>
              <a:t>Local</a:t>
            </a:r>
            <a:r>
              <a:rPr sz="1800" spc="-23" dirty="0">
                <a:solidFill>
                  <a:srgbClr val="0079C9"/>
                </a:solidFill>
                <a:latin typeface="Cambria"/>
                <a:cs typeface="Cambria"/>
              </a:rPr>
              <a:t> </a:t>
            </a:r>
            <a:r>
              <a:rPr sz="1800" spc="-5" dirty="0">
                <a:solidFill>
                  <a:srgbClr val="0079C9"/>
                </a:solidFill>
                <a:latin typeface="Cambria"/>
                <a:cs typeface="Cambria"/>
              </a:rPr>
              <a:t>Currencies</a:t>
            </a:r>
            <a:r>
              <a:rPr sz="1800" spc="-17" dirty="0">
                <a:solidFill>
                  <a:srgbClr val="0079C9"/>
                </a:solidFill>
                <a:latin typeface="Cambria"/>
                <a:cs typeface="Cambria"/>
              </a:rPr>
              <a:t> </a:t>
            </a:r>
            <a:r>
              <a:rPr sz="1800" spc="-5" dirty="0">
                <a:latin typeface="Cambria"/>
                <a:cs typeface="Cambria"/>
              </a:rPr>
              <a:t>(Brazilian</a:t>
            </a:r>
            <a:r>
              <a:rPr sz="1800" spc="-28" dirty="0">
                <a:latin typeface="Cambria"/>
                <a:cs typeface="Cambria"/>
              </a:rPr>
              <a:t> </a:t>
            </a:r>
            <a:r>
              <a:rPr sz="1800" spc="-5" dirty="0">
                <a:latin typeface="Cambria"/>
                <a:cs typeface="Cambria"/>
              </a:rPr>
              <a:t>Real,</a:t>
            </a:r>
            <a:r>
              <a:rPr sz="1800" dirty="0">
                <a:latin typeface="Cambria"/>
                <a:cs typeface="Cambria"/>
              </a:rPr>
              <a:t> Mexican</a:t>
            </a:r>
            <a:r>
              <a:rPr sz="1800" spc="-28" dirty="0">
                <a:latin typeface="Cambria"/>
                <a:cs typeface="Cambria"/>
              </a:rPr>
              <a:t> </a:t>
            </a:r>
            <a:r>
              <a:rPr sz="1800" spc="-11" dirty="0">
                <a:latin typeface="Cambria"/>
                <a:cs typeface="Cambria"/>
              </a:rPr>
              <a:t>Peso,</a:t>
            </a:r>
            <a:r>
              <a:rPr sz="1800" spc="11" dirty="0">
                <a:latin typeface="Cambria"/>
                <a:cs typeface="Cambria"/>
              </a:rPr>
              <a:t> </a:t>
            </a:r>
            <a:r>
              <a:rPr sz="1800" dirty="0">
                <a:latin typeface="Cambria"/>
                <a:cs typeface="Cambria"/>
              </a:rPr>
              <a:t>South</a:t>
            </a:r>
            <a:r>
              <a:rPr sz="1800" spc="-17" dirty="0">
                <a:latin typeface="Cambria"/>
                <a:cs typeface="Cambria"/>
              </a:rPr>
              <a:t> </a:t>
            </a:r>
            <a:r>
              <a:rPr sz="1800" dirty="0">
                <a:latin typeface="Cambria"/>
                <a:cs typeface="Cambria"/>
              </a:rPr>
              <a:t>African</a:t>
            </a:r>
            <a:r>
              <a:rPr sz="1800" spc="-5" dirty="0">
                <a:latin typeface="Cambria"/>
                <a:cs typeface="Cambria"/>
              </a:rPr>
              <a:t> Rand,</a:t>
            </a:r>
            <a:r>
              <a:rPr sz="1800" dirty="0">
                <a:latin typeface="Cambria"/>
                <a:cs typeface="Cambria"/>
              </a:rPr>
              <a:t> </a:t>
            </a:r>
            <a:r>
              <a:rPr sz="1800" spc="-5" dirty="0">
                <a:latin typeface="Cambria"/>
                <a:cs typeface="Cambria"/>
              </a:rPr>
              <a:t>etc.)</a:t>
            </a:r>
            <a:endParaRPr sz="1800" dirty="0">
              <a:latin typeface="Cambria"/>
              <a:cs typeface="Cambria"/>
            </a:endParaRPr>
          </a:p>
        </p:txBody>
      </p:sp>
      <p:grpSp>
        <p:nvGrpSpPr>
          <p:cNvPr id="7" name="object 7"/>
          <p:cNvGrpSpPr/>
          <p:nvPr/>
        </p:nvGrpSpPr>
        <p:grpSpPr>
          <a:xfrm>
            <a:off x="2324684" y="4796226"/>
            <a:ext cx="2491283" cy="2489855"/>
            <a:chOff x="542353" y="3120961"/>
            <a:chExt cx="2214880" cy="2213610"/>
          </a:xfrm>
        </p:grpSpPr>
        <p:sp>
          <p:nvSpPr>
            <p:cNvPr id="8" name="object 8"/>
            <p:cNvSpPr/>
            <p:nvPr/>
          </p:nvSpPr>
          <p:spPr>
            <a:xfrm>
              <a:off x="547115" y="3125723"/>
              <a:ext cx="2205355" cy="2204085"/>
            </a:xfrm>
            <a:custGeom>
              <a:avLst/>
              <a:gdLst/>
              <a:ahLst/>
              <a:cxnLst/>
              <a:rect l="l" t="t" r="r" b="b"/>
              <a:pathLst>
                <a:path w="2205355" h="2204085">
                  <a:moveTo>
                    <a:pt x="2205227" y="1101851"/>
                  </a:moveTo>
                  <a:lnTo>
                    <a:pt x="2204209" y="1053976"/>
                  </a:lnTo>
                  <a:lnTo>
                    <a:pt x="2201179" y="1006629"/>
                  </a:lnTo>
                  <a:lnTo>
                    <a:pt x="2196182" y="959851"/>
                  </a:lnTo>
                  <a:lnTo>
                    <a:pt x="2189256" y="913684"/>
                  </a:lnTo>
                  <a:lnTo>
                    <a:pt x="2180446" y="868169"/>
                  </a:lnTo>
                  <a:lnTo>
                    <a:pt x="2169791" y="823346"/>
                  </a:lnTo>
                  <a:lnTo>
                    <a:pt x="2157333" y="779257"/>
                  </a:lnTo>
                  <a:lnTo>
                    <a:pt x="2143114" y="735942"/>
                  </a:lnTo>
                  <a:lnTo>
                    <a:pt x="2127175" y="693443"/>
                  </a:lnTo>
                  <a:lnTo>
                    <a:pt x="2109558" y="651800"/>
                  </a:lnTo>
                  <a:lnTo>
                    <a:pt x="2090304" y="611055"/>
                  </a:lnTo>
                  <a:lnTo>
                    <a:pt x="2069455" y="571249"/>
                  </a:lnTo>
                  <a:lnTo>
                    <a:pt x="2047052" y="532422"/>
                  </a:lnTo>
                  <a:lnTo>
                    <a:pt x="2023137" y="494615"/>
                  </a:lnTo>
                  <a:lnTo>
                    <a:pt x="1997751" y="457870"/>
                  </a:lnTo>
                  <a:lnTo>
                    <a:pt x="1970936" y="422228"/>
                  </a:lnTo>
                  <a:lnTo>
                    <a:pt x="1942733" y="387729"/>
                  </a:lnTo>
                  <a:lnTo>
                    <a:pt x="1913184" y="354414"/>
                  </a:lnTo>
                  <a:lnTo>
                    <a:pt x="1882330" y="322325"/>
                  </a:lnTo>
                  <a:lnTo>
                    <a:pt x="1850213" y="291503"/>
                  </a:lnTo>
                  <a:lnTo>
                    <a:pt x="1816873" y="261988"/>
                  </a:lnTo>
                  <a:lnTo>
                    <a:pt x="1782354" y="233821"/>
                  </a:lnTo>
                  <a:lnTo>
                    <a:pt x="1746695" y="207044"/>
                  </a:lnTo>
                  <a:lnTo>
                    <a:pt x="1709940" y="181698"/>
                  </a:lnTo>
                  <a:lnTo>
                    <a:pt x="1672128" y="157822"/>
                  </a:lnTo>
                  <a:lnTo>
                    <a:pt x="1633302" y="135460"/>
                  </a:lnTo>
                  <a:lnTo>
                    <a:pt x="1593503" y="114650"/>
                  </a:lnTo>
                  <a:lnTo>
                    <a:pt x="1552773" y="95436"/>
                  </a:lnTo>
                  <a:lnTo>
                    <a:pt x="1511153" y="77856"/>
                  </a:lnTo>
                  <a:lnTo>
                    <a:pt x="1468685" y="61953"/>
                  </a:lnTo>
                  <a:lnTo>
                    <a:pt x="1425410" y="47768"/>
                  </a:lnTo>
                  <a:lnTo>
                    <a:pt x="1381369" y="35340"/>
                  </a:lnTo>
                  <a:lnTo>
                    <a:pt x="1336604" y="24713"/>
                  </a:lnTo>
                  <a:lnTo>
                    <a:pt x="1291157" y="15925"/>
                  </a:lnTo>
                  <a:lnTo>
                    <a:pt x="1245070" y="9019"/>
                  </a:lnTo>
                  <a:lnTo>
                    <a:pt x="1198382" y="4036"/>
                  </a:lnTo>
                  <a:lnTo>
                    <a:pt x="1151137" y="1015"/>
                  </a:lnTo>
                  <a:lnTo>
                    <a:pt x="1103375" y="0"/>
                  </a:lnTo>
                  <a:lnTo>
                    <a:pt x="1055497" y="1015"/>
                  </a:lnTo>
                  <a:lnTo>
                    <a:pt x="1008140" y="4036"/>
                  </a:lnTo>
                  <a:lnTo>
                    <a:pt x="961348" y="9019"/>
                  </a:lnTo>
                  <a:lnTo>
                    <a:pt x="915161" y="15925"/>
                  </a:lnTo>
                  <a:lnTo>
                    <a:pt x="869621" y="24713"/>
                  </a:lnTo>
                  <a:lnTo>
                    <a:pt x="824768" y="35340"/>
                  </a:lnTo>
                  <a:lnTo>
                    <a:pt x="780645" y="47768"/>
                  </a:lnTo>
                  <a:lnTo>
                    <a:pt x="737292" y="61953"/>
                  </a:lnTo>
                  <a:lnTo>
                    <a:pt x="694751" y="77856"/>
                  </a:lnTo>
                  <a:lnTo>
                    <a:pt x="653063" y="95436"/>
                  </a:lnTo>
                  <a:lnTo>
                    <a:pt x="612270" y="114650"/>
                  </a:lnTo>
                  <a:lnTo>
                    <a:pt x="572413" y="135460"/>
                  </a:lnTo>
                  <a:lnTo>
                    <a:pt x="533533" y="157822"/>
                  </a:lnTo>
                  <a:lnTo>
                    <a:pt x="495671" y="181698"/>
                  </a:lnTo>
                  <a:lnTo>
                    <a:pt x="458869" y="207044"/>
                  </a:lnTo>
                  <a:lnTo>
                    <a:pt x="423169" y="233821"/>
                  </a:lnTo>
                  <a:lnTo>
                    <a:pt x="388611" y="261988"/>
                  </a:lnTo>
                  <a:lnTo>
                    <a:pt x="355237" y="291503"/>
                  </a:lnTo>
                  <a:lnTo>
                    <a:pt x="323087" y="322325"/>
                  </a:lnTo>
                  <a:lnTo>
                    <a:pt x="292205" y="354414"/>
                  </a:lnTo>
                  <a:lnTo>
                    <a:pt x="262630" y="387729"/>
                  </a:lnTo>
                  <a:lnTo>
                    <a:pt x="234404" y="422228"/>
                  </a:lnTo>
                  <a:lnTo>
                    <a:pt x="207569" y="457870"/>
                  </a:lnTo>
                  <a:lnTo>
                    <a:pt x="182166" y="494615"/>
                  </a:lnTo>
                  <a:lnTo>
                    <a:pt x="158236" y="532422"/>
                  </a:lnTo>
                  <a:lnTo>
                    <a:pt x="135820" y="571249"/>
                  </a:lnTo>
                  <a:lnTo>
                    <a:pt x="114960" y="611055"/>
                  </a:lnTo>
                  <a:lnTo>
                    <a:pt x="95697" y="651800"/>
                  </a:lnTo>
                  <a:lnTo>
                    <a:pt x="78072" y="693443"/>
                  </a:lnTo>
                  <a:lnTo>
                    <a:pt x="62127" y="735942"/>
                  </a:lnTo>
                  <a:lnTo>
                    <a:pt x="47904" y="779257"/>
                  </a:lnTo>
                  <a:lnTo>
                    <a:pt x="35442" y="823346"/>
                  </a:lnTo>
                  <a:lnTo>
                    <a:pt x="24785" y="868169"/>
                  </a:lnTo>
                  <a:lnTo>
                    <a:pt x="15972" y="913684"/>
                  </a:lnTo>
                  <a:lnTo>
                    <a:pt x="9046" y="959851"/>
                  </a:lnTo>
                  <a:lnTo>
                    <a:pt x="4048" y="1006629"/>
                  </a:lnTo>
                  <a:lnTo>
                    <a:pt x="1018" y="1053976"/>
                  </a:lnTo>
                  <a:lnTo>
                    <a:pt x="0" y="1101851"/>
                  </a:lnTo>
                  <a:lnTo>
                    <a:pt x="1018" y="1149613"/>
                  </a:lnTo>
                  <a:lnTo>
                    <a:pt x="4048" y="1196858"/>
                  </a:lnTo>
                  <a:lnTo>
                    <a:pt x="9046" y="1243546"/>
                  </a:lnTo>
                  <a:lnTo>
                    <a:pt x="15972" y="1289633"/>
                  </a:lnTo>
                  <a:lnTo>
                    <a:pt x="24785" y="1335080"/>
                  </a:lnTo>
                  <a:lnTo>
                    <a:pt x="35442" y="1379845"/>
                  </a:lnTo>
                  <a:lnTo>
                    <a:pt x="47904" y="1423886"/>
                  </a:lnTo>
                  <a:lnTo>
                    <a:pt x="62127" y="1467161"/>
                  </a:lnTo>
                  <a:lnTo>
                    <a:pt x="78072" y="1509629"/>
                  </a:lnTo>
                  <a:lnTo>
                    <a:pt x="95697" y="1551249"/>
                  </a:lnTo>
                  <a:lnTo>
                    <a:pt x="114960" y="1591979"/>
                  </a:lnTo>
                  <a:lnTo>
                    <a:pt x="135820" y="1631778"/>
                  </a:lnTo>
                  <a:lnTo>
                    <a:pt x="158236" y="1670604"/>
                  </a:lnTo>
                  <a:lnTo>
                    <a:pt x="182166" y="1708416"/>
                  </a:lnTo>
                  <a:lnTo>
                    <a:pt x="207569" y="1745171"/>
                  </a:lnTo>
                  <a:lnTo>
                    <a:pt x="234404" y="1780830"/>
                  </a:lnTo>
                  <a:lnTo>
                    <a:pt x="262630" y="1815349"/>
                  </a:lnTo>
                  <a:lnTo>
                    <a:pt x="292205" y="1848689"/>
                  </a:lnTo>
                  <a:lnTo>
                    <a:pt x="323087" y="1880806"/>
                  </a:lnTo>
                  <a:lnTo>
                    <a:pt x="355237" y="1911660"/>
                  </a:lnTo>
                  <a:lnTo>
                    <a:pt x="388611" y="1941209"/>
                  </a:lnTo>
                  <a:lnTo>
                    <a:pt x="423169" y="1969412"/>
                  </a:lnTo>
                  <a:lnTo>
                    <a:pt x="458869" y="1996227"/>
                  </a:lnTo>
                  <a:lnTo>
                    <a:pt x="495671" y="2021613"/>
                  </a:lnTo>
                  <a:lnTo>
                    <a:pt x="533533" y="2045528"/>
                  </a:lnTo>
                  <a:lnTo>
                    <a:pt x="572413" y="2067931"/>
                  </a:lnTo>
                  <a:lnTo>
                    <a:pt x="612270" y="2088780"/>
                  </a:lnTo>
                  <a:lnTo>
                    <a:pt x="653063" y="2108034"/>
                  </a:lnTo>
                  <a:lnTo>
                    <a:pt x="694751" y="2125651"/>
                  </a:lnTo>
                  <a:lnTo>
                    <a:pt x="737292" y="2141590"/>
                  </a:lnTo>
                  <a:lnTo>
                    <a:pt x="780645" y="2155809"/>
                  </a:lnTo>
                  <a:lnTo>
                    <a:pt x="824768" y="2168267"/>
                  </a:lnTo>
                  <a:lnTo>
                    <a:pt x="869621" y="2178922"/>
                  </a:lnTo>
                  <a:lnTo>
                    <a:pt x="915161" y="2187732"/>
                  </a:lnTo>
                  <a:lnTo>
                    <a:pt x="961348" y="2194658"/>
                  </a:lnTo>
                  <a:lnTo>
                    <a:pt x="1008140" y="2199655"/>
                  </a:lnTo>
                  <a:lnTo>
                    <a:pt x="1055497" y="2202685"/>
                  </a:lnTo>
                  <a:lnTo>
                    <a:pt x="1103375" y="2203703"/>
                  </a:lnTo>
                  <a:lnTo>
                    <a:pt x="1151137" y="2202685"/>
                  </a:lnTo>
                  <a:lnTo>
                    <a:pt x="1198382" y="2199655"/>
                  </a:lnTo>
                  <a:lnTo>
                    <a:pt x="1245070" y="2194658"/>
                  </a:lnTo>
                  <a:lnTo>
                    <a:pt x="1291157" y="2187732"/>
                  </a:lnTo>
                  <a:lnTo>
                    <a:pt x="1336604" y="2178922"/>
                  </a:lnTo>
                  <a:lnTo>
                    <a:pt x="1381369" y="2168267"/>
                  </a:lnTo>
                  <a:lnTo>
                    <a:pt x="1425410" y="2155809"/>
                  </a:lnTo>
                  <a:lnTo>
                    <a:pt x="1468685" y="2141590"/>
                  </a:lnTo>
                  <a:lnTo>
                    <a:pt x="1511153" y="2125651"/>
                  </a:lnTo>
                  <a:lnTo>
                    <a:pt x="1552773" y="2108034"/>
                  </a:lnTo>
                  <a:lnTo>
                    <a:pt x="1593503" y="2088780"/>
                  </a:lnTo>
                  <a:lnTo>
                    <a:pt x="1633302" y="2067931"/>
                  </a:lnTo>
                  <a:lnTo>
                    <a:pt x="1672128" y="2045528"/>
                  </a:lnTo>
                  <a:lnTo>
                    <a:pt x="1709940" y="2021613"/>
                  </a:lnTo>
                  <a:lnTo>
                    <a:pt x="1746695" y="1996227"/>
                  </a:lnTo>
                  <a:lnTo>
                    <a:pt x="1782354" y="1969412"/>
                  </a:lnTo>
                  <a:lnTo>
                    <a:pt x="1816873" y="1941209"/>
                  </a:lnTo>
                  <a:lnTo>
                    <a:pt x="1850213" y="1911660"/>
                  </a:lnTo>
                  <a:lnTo>
                    <a:pt x="1882330" y="1880806"/>
                  </a:lnTo>
                  <a:lnTo>
                    <a:pt x="1913184" y="1848689"/>
                  </a:lnTo>
                  <a:lnTo>
                    <a:pt x="1942733" y="1815349"/>
                  </a:lnTo>
                  <a:lnTo>
                    <a:pt x="1970936" y="1780830"/>
                  </a:lnTo>
                  <a:lnTo>
                    <a:pt x="1997751" y="1745171"/>
                  </a:lnTo>
                  <a:lnTo>
                    <a:pt x="2023137" y="1708416"/>
                  </a:lnTo>
                  <a:lnTo>
                    <a:pt x="2047052" y="1670604"/>
                  </a:lnTo>
                  <a:lnTo>
                    <a:pt x="2069455" y="1631778"/>
                  </a:lnTo>
                  <a:lnTo>
                    <a:pt x="2090304" y="1591979"/>
                  </a:lnTo>
                  <a:lnTo>
                    <a:pt x="2109558" y="1551249"/>
                  </a:lnTo>
                  <a:lnTo>
                    <a:pt x="2127175" y="1509629"/>
                  </a:lnTo>
                  <a:lnTo>
                    <a:pt x="2143114" y="1467161"/>
                  </a:lnTo>
                  <a:lnTo>
                    <a:pt x="2157333" y="1423886"/>
                  </a:lnTo>
                  <a:lnTo>
                    <a:pt x="2169791" y="1379845"/>
                  </a:lnTo>
                  <a:lnTo>
                    <a:pt x="2180446" y="1335080"/>
                  </a:lnTo>
                  <a:lnTo>
                    <a:pt x="2189256" y="1289633"/>
                  </a:lnTo>
                  <a:lnTo>
                    <a:pt x="2196182" y="1243546"/>
                  </a:lnTo>
                  <a:lnTo>
                    <a:pt x="2201179" y="1196858"/>
                  </a:lnTo>
                  <a:lnTo>
                    <a:pt x="2204209" y="1149613"/>
                  </a:lnTo>
                  <a:lnTo>
                    <a:pt x="2205227" y="1101851"/>
                  </a:lnTo>
                  <a:close/>
                </a:path>
              </a:pathLst>
            </a:custGeom>
            <a:solidFill>
              <a:srgbClr val="F2F8FC"/>
            </a:solidFill>
          </p:spPr>
          <p:txBody>
            <a:bodyPr wrap="square" lIns="0" tIns="0" rIns="0" bIns="0" rtlCol="0"/>
            <a:lstStyle/>
            <a:p>
              <a:endParaRPr sz="3615"/>
            </a:p>
          </p:txBody>
        </p:sp>
        <p:sp>
          <p:nvSpPr>
            <p:cNvPr id="9" name="object 9"/>
            <p:cNvSpPr/>
            <p:nvPr/>
          </p:nvSpPr>
          <p:spPr>
            <a:xfrm>
              <a:off x="547115" y="3125723"/>
              <a:ext cx="2205355" cy="2204085"/>
            </a:xfrm>
            <a:custGeom>
              <a:avLst/>
              <a:gdLst/>
              <a:ahLst/>
              <a:cxnLst/>
              <a:rect l="l" t="t" r="r" b="b"/>
              <a:pathLst>
                <a:path w="2205355" h="2204085">
                  <a:moveTo>
                    <a:pt x="0" y="1101851"/>
                  </a:moveTo>
                  <a:lnTo>
                    <a:pt x="1018" y="1053976"/>
                  </a:lnTo>
                  <a:lnTo>
                    <a:pt x="4048" y="1006629"/>
                  </a:lnTo>
                  <a:lnTo>
                    <a:pt x="9046" y="959851"/>
                  </a:lnTo>
                  <a:lnTo>
                    <a:pt x="15972" y="913684"/>
                  </a:lnTo>
                  <a:lnTo>
                    <a:pt x="24785" y="868169"/>
                  </a:lnTo>
                  <a:lnTo>
                    <a:pt x="35442" y="823346"/>
                  </a:lnTo>
                  <a:lnTo>
                    <a:pt x="47904" y="779257"/>
                  </a:lnTo>
                  <a:lnTo>
                    <a:pt x="62127" y="735942"/>
                  </a:lnTo>
                  <a:lnTo>
                    <a:pt x="78072" y="693443"/>
                  </a:lnTo>
                  <a:lnTo>
                    <a:pt x="95697" y="651800"/>
                  </a:lnTo>
                  <a:lnTo>
                    <a:pt x="114960" y="611055"/>
                  </a:lnTo>
                  <a:lnTo>
                    <a:pt x="135820" y="571249"/>
                  </a:lnTo>
                  <a:lnTo>
                    <a:pt x="158236" y="532422"/>
                  </a:lnTo>
                  <a:lnTo>
                    <a:pt x="182166" y="494615"/>
                  </a:lnTo>
                  <a:lnTo>
                    <a:pt x="207569" y="457870"/>
                  </a:lnTo>
                  <a:lnTo>
                    <a:pt x="234404" y="422228"/>
                  </a:lnTo>
                  <a:lnTo>
                    <a:pt x="262630" y="387729"/>
                  </a:lnTo>
                  <a:lnTo>
                    <a:pt x="292205" y="354414"/>
                  </a:lnTo>
                  <a:lnTo>
                    <a:pt x="323087" y="322325"/>
                  </a:lnTo>
                  <a:lnTo>
                    <a:pt x="355237" y="291503"/>
                  </a:lnTo>
                  <a:lnTo>
                    <a:pt x="388611" y="261988"/>
                  </a:lnTo>
                  <a:lnTo>
                    <a:pt x="423169" y="233821"/>
                  </a:lnTo>
                  <a:lnTo>
                    <a:pt x="458869" y="207044"/>
                  </a:lnTo>
                  <a:lnTo>
                    <a:pt x="495671" y="181698"/>
                  </a:lnTo>
                  <a:lnTo>
                    <a:pt x="533533" y="157822"/>
                  </a:lnTo>
                  <a:lnTo>
                    <a:pt x="572413" y="135460"/>
                  </a:lnTo>
                  <a:lnTo>
                    <a:pt x="612270" y="114650"/>
                  </a:lnTo>
                  <a:lnTo>
                    <a:pt x="653063" y="95436"/>
                  </a:lnTo>
                  <a:lnTo>
                    <a:pt x="694751" y="77856"/>
                  </a:lnTo>
                  <a:lnTo>
                    <a:pt x="737292" y="61953"/>
                  </a:lnTo>
                  <a:lnTo>
                    <a:pt x="780645" y="47768"/>
                  </a:lnTo>
                  <a:lnTo>
                    <a:pt x="824768" y="35340"/>
                  </a:lnTo>
                  <a:lnTo>
                    <a:pt x="869621" y="24713"/>
                  </a:lnTo>
                  <a:lnTo>
                    <a:pt x="915161" y="15925"/>
                  </a:lnTo>
                  <a:lnTo>
                    <a:pt x="961348" y="9019"/>
                  </a:lnTo>
                  <a:lnTo>
                    <a:pt x="1008140" y="4036"/>
                  </a:lnTo>
                  <a:lnTo>
                    <a:pt x="1055497" y="1015"/>
                  </a:lnTo>
                  <a:lnTo>
                    <a:pt x="1103375" y="0"/>
                  </a:lnTo>
                  <a:lnTo>
                    <a:pt x="1151137" y="1015"/>
                  </a:lnTo>
                  <a:lnTo>
                    <a:pt x="1198382" y="4036"/>
                  </a:lnTo>
                  <a:lnTo>
                    <a:pt x="1245070" y="9019"/>
                  </a:lnTo>
                  <a:lnTo>
                    <a:pt x="1291157" y="15925"/>
                  </a:lnTo>
                  <a:lnTo>
                    <a:pt x="1336604" y="24713"/>
                  </a:lnTo>
                  <a:lnTo>
                    <a:pt x="1381369" y="35340"/>
                  </a:lnTo>
                  <a:lnTo>
                    <a:pt x="1425410" y="47768"/>
                  </a:lnTo>
                  <a:lnTo>
                    <a:pt x="1468685" y="61953"/>
                  </a:lnTo>
                  <a:lnTo>
                    <a:pt x="1511153" y="77856"/>
                  </a:lnTo>
                  <a:lnTo>
                    <a:pt x="1552773" y="95436"/>
                  </a:lnTo>
                  <a:lnTo>
                    <a:pt x="1593503" y="114650"/>
                  </a:lnTo>
                  <a:lnTo>
                    <a:pt x="1633302" y="135460"/>
                  </a:lnTo>
                  <a:lnTo>
                    <a:pt x="1672128" y="157822"/>
                  </a:lnTo>
                  <a:lnTo>
                    <a:pt x="1709940" y="181698"/>
                  </a:lnTo>
                  <a:lnTo>
                    <a:pt x="1746695" y="207044"/>
                  </a:lnTo>
                  <a:lnTo>
                    <a:pt x="1782354" y="233821"/>
                  </a:lnTo>
                  <a:lnTo>
                    <a:pt x="1816873" y="261988"/>
                  </a:lnTo>
                  <a:lnTo>
                    <a:pt x="1850213" y="291503"/>
                  </a:lnTo>
                  <a:lnTo>
                    <a:pt x="1882330" y="322325"/>
                  </a:lnTo>
                  <a:lnTo>
                    <a:pt x="1913184" y="354414"/>
                  </a:lnTo>
                  <a:lnTo>
                    <a:pt x="1942733" y="387729"/>
                  </a:lnTo>
                  <a:lnTo>
                    <a:pt x="1970936" y="422228"/>
                  </a:lnTo>
                  <a:lnTo>
                    <a:pt x="1997751" y="457870"/>
                  </a:lnTo>
                  <a:lnTo>
                    <a:pt x="2023137" y="494615"/>
                  </a:lnTo>
                  <a:lnTo>
                    <a:pt x="2047052" y="532422"/>
                  </a:lnTo>
                  <a:lnTo>
                    <a:pt x="2069455" y="571249"/>
                  </a:lnTo>
                  <a:lnTo>
                    <a:pt x="2090304" y="611055"/>
                  </a:lnTo>
                  <a:lnTo>
                    <a:pt x="2109558" y="651800"/>
                  </a:lnTo>
                  <a:lnTo>
                    <a:pt x="2127175" y="693443"/>
                  </a:lnTo>
                  <a:lnTo>
                    <a:pt x="2143114" y="735942"/>
                  </a:lnTo>
                  <a:lnTo>
                    <a:pt x="2157333" y="779257"/>
                  </a:lnTo>
                  <a:lnTo>
                    <a:pt x="2169791" y="823346"/>
                  </a:lnTo>
                  <a:lnTo>
                    <a:pt x="2180446" y="868169"/>
                  </a:lnTo>
                  <a:lnTo>
                    <a:pt x="2189256" y="913684"/>
                  </a:lnTo>
                  <a:lnTo>
                    <a:pt x="2196182" y="959851"/>
                  </a:lnTo>
                  <a:lnTo>
                    <a:pt x="2201179" y="1006629"/>
                  </a:lnTo>
                  <a:lnTo>
                    <a:pt x="2204209" y="1053976"/>
                  </a:lnTo>
                  <a:lnTo>
                    <a:pt x="2205227" y="1101851"/>
                  </a:lnTo>
                  <a:lnTo>
                    <a:pt x="2204209" y="1149613"/>
                  </a:lnTo>
                  <a:lnTo>
                    <a:pt x="2201179" y="1196858"/>
                  </a:lnTo>
                  <a:lnTo>
                    <a:pt x="2196182" y="1243546"/>
                  </a:lnTo>
                  <a:lnTo>
                    <a:pt x="2189256" y="1289633"/>
                  </a:lnTo>
                  <a:lnTo>
                    <a:pt x="2180446" y="1335080"/>
                  </a:lnTo>
                  <a:lnTo>
                    <a:pt x="2169791" y="1379845"/>
                  </a:lnTo>
                  <a:lnTo>
                    <a:pt x="2157333" y="1423886"/>
                  </a:lnTo>
                  <a:lnTo>
                    <a:pt x="2143114" y="1467161"/>
                  </a:lnTo>
                  <a:lnTo>
                    <a:pt x="2127175" y="1509629"/>
                  </a:lnTo>
                  <a:lnTo>
                    <a:pt x="2109558" y="1551249"/>
                  </a:lnTo>
                  <a:lnTo>
                    <a:pt x="2090304" y="1591979"/>
                  </a:lnTo>
                  <a:lnTo>
                    <a:pt x="2069455" y="1631778"/>
                  </a:lnTo>
                  <a:lnTo>
                    <a:pt x="2047052" y="1670604"/>
                  </a:lnTo>
                  <a:lnTo>
                    <a:pt x="2023137" y="1708416"/>
                  </a:lnTo>
                  <a:lnTo>
                    <a:pt x="1997751" y="1745171"/>
                  </a:lnTo>
                  <a:lnTo>
                    <a:pt x="1970936" y="1780830"/>
                  </a:lnTo>
                  <a:lnTo>
                    <a:pt x="1942733" y="1815349"/>
                  </a:lnTo>
                  <a:lnTo>
                    <a:pt x="1913184" y="1848689"/>
                  </a:lnTo>
                  <a:lnTo>
                    <a:pt x="1882330" y="1880806"/>
                  </a:lnTo>
                  <a:lnTo>
                    <a:pt x="1850213" y="1911660"/>
                  </a:lnTo>
                  <a:lnTo>
                    <a:pt x="1816873" y="1941209"/>
                  </a:lnTo>
                  <a:lnTo>
                    <a:pt x="1782354" y="1969412"/>
                  </a:lnTo>
                  <a:lnTo>
                    <a:pt x="1746695" y="1996227"/>
                  </a:lnTo>
                  <a:lnTo>
                    <a:pt x="1709940" y="2021613"/>
                  </a:lnTo>
                  <a:lnTo>
                    <a:pt x="1672128" y="2045528"/>
                  </a:lnTo>
                  <a:lnTo>
                    <a:pt x="1633302" y="2067931"/>
                  </a:lnTo>
                  <a:lnTo>
                    <a:pt x="1593503" y="2088780"/>
                  </a:lnTo>
                  <a:lnTo>
                    <a:pt x="1552773" y="2108034"/>
                  </a:lnTo>
                  <a:lnTo>
                    <a:pt x="1511153" y="2125651"/>
                  </a:lnTo>
                  <a:lnTo>
                    <a:pt x="1468685" y="2141590"/>
                  </a:lnTo>
                  <a:lnTo>
                    <a:pt x="1425410" y="2155809"/>
                  </a:lnTo>
                  <a:lnTo>
                    <a:pt x="1381369" y="2168267"/>
                  </a:lnTo>
                  <a:lnTo>
                    <a:pt x="1336604" y="2178922"/>
                  </a:lnTo>
                  <a:lnTo>
                    <a:pt x="1291157" y="2187732"/>
                  </a:lnTo>
                  <a:lnTo>
                    <a:pt x="1245070" y="2194658"/>
                  </a:lnTo>
                  <a:lnTo>
                    <a:pt x="1198382" y="2199655"/>
                  </a:lnTo>
                  <a:lnTo>
                    <a:pt x="1151137" y="2202685"/>
                  </a:lnTo>
                  <a:lnTo>
                    <a:pt x="1103375" y="2203703"/>
                  </a:lnTo>
                  <a:lnTo>
                    <a:pt x="1055497" y="2202685"/>
                  </a:lnTo>
                  <a:lnTo>
                    <a:pt x="1008140" y="2199655"/>
                  </a:lnTo>
                  <a:lnTo>
                    <a:pt x="961348" y="2194658"/>
                  </a:lnTo>
                  <a:lnTo>
                    <a:pt x="915161" y="2187732"/>
                  </a:lnTo>
                  <a:lnTo>
                    <a:pt x="869621" y="2178922"/>
                  </a:lnTo>
                  <a:lnTo>
                    <a:pt x="824768" y="2168267"/>
                  </a:lnTo>
                  <a:lnTo>
                    <a:pt x="780645" y="2155809"/>
                  </a:lnTo>
                  <a:lnTo>
                    <a:pt x="737292" y="2141590"/>
                  </a:lnTo>
                  <a:lnTo>
                    <a:pt x="694751" y="2125651"/>
                  </a:lnTo>
                  <a:lnTo>
                    <a:pt x="653063" y="2108034"/>
                  </a:lnTo>
                  <a:lnTo>
                    <a:pt x="612270" y="2088780"/>
                  </a:lnTo>
                  <a:lnTo>
                    <a:pt x="572413" y="2067931"/>
                  </a:lnTo>
                  <a:lnTo>
                    <a:pt x="533533" y="2045528"/>
                  </a:lnTo>
                  <a:lnTo>
                    <a:pt x="495671" y="2021613"/>
                  </a:lnTo>
                  <a:lnTo>
                    <a:pt x="458869" y="1996227"/>
                  </a:lnTo>
                  <a:lnTo>
                    <a:pt x="423169" y="1969412"/>
                  </a:lnTo>
                  <a:lnTo>
                    <a:pt x="388611" y="1941209"/>
                  </a:lnTo>
                  <a:lnTo>
                    <a:pt x="355237" y="1911660"/>
                  </a:lnTo>
                  <a:lnTo>
                    <a:pt x="323087" y="1880806"/>
                  </a:lnTo>
                  <a:lnTo>
                    <a:pt x="292205" y="1848689"/>
                  </a:lnTo>
                  <a:lnTo>
                    <a:pt x="262630" y="1815349"/>
                  </a:lnTo>
                  <a:lnTo>
                    <a:pt x="234404" y="1780830"/>
                  </a:lnTo>
                  <a:lnTo>
                    <a:pt x="207569" y="1745171"/>
                  </a:lnTo>
                  <a:lnTo>
                    <a:pt x="182166" y="1708416"/>
                  </a:lnTo>
                  <a:lnTo>
                    <a:pt x="158236" y="1670604"/>
                  </a:lnTo>
                  <a:lnTo>
                    <a:pt x="135820" y="1631778"/>
                  </a:lnTo>
                  <a:lnTo>
                    <a:pt x="114960" y="1591979"/>
                  </a:lnTo>
                  <a:lnTo>
                    <a:pt x="95697" y="1551249"/>
                  </a:lnTo>
                  <a:lnTo>
                    <a:pt x="78072" y="1509629"/>
                  </a:lnTo>
                  <a:lnTo>
                    <a:pt x="62127" y="1467161"/>
                  </a:lnTo>
                  <a:lnTo>
                    <a:pt x="47904" y="1423886"/>
                  </a:lnTo>
                  <a:lnTo>
                    <a:pt x="35442" y="1379845"/>
                  </a:lnTo>
                  <a:lnTo>
                    <a:pt x="24785" y="1335080"/>
                  </a:lnTo>
                  <a:lnTo>
                    <a:pt x="15972" y="1289633"/>
                  </a:lnTo>
                  <a:lnTo>
                    <a:pt x="9046" y="1243546"/>
                  </a:lnTo>
                  <a:lnTo>
                    <a:pt x="4048" y="1196858"/>
                  </a:lnTo>
                  <a:lnTo>
                    <a:pt x="1018" y="1149613"/>
                  </a:lnTo>
                  <a:lnTo>
                    <a:pt x="0" y="1101851"/>
                  </a:lnTo>
                  <a:close/>
                </a:path>
              </a:pathLst>
            </a:custGeom>
            <a:ln w="9524">
              <a:solidFill>
                <a:srgbClr val="004064"/>
              </a:solidFill>
            </a:ln>
          </p:spPr>
          <p:txBody>
            <a:bodyPr wrap="square" lIns="0" tIns="0" rIns="0" bIns="0" rtlCol="0"/>
            <a:lstStyle/>
            <a:p>
              <a:endParaRPr sz="3615"/>
            </a:p>
          </p:txBody>
        </p:sp>
      </p:grpSp>
      <p:sp>
        <p:nvSpPr>
          <p:cNvPr id="10" name="object 10"/>
          <p:cNvSpPr txBox="1"/>
          <p:nvPr/>
        </p:nvSpPr>
        <p:spPr>
          <a:xfrm>
            <a:off x="3034002" y="5368405"/>
            <a:ext cx="1073509" cy="1271179"/>
          </a:xfrm>
          <a:prstGeom prst="rect">
            <a:avLst/>
          </a:prstGeom>
        </p:spPr>
        <p:txBody>
          <a:bodyPr vert="horz" wrap="square" lIns="0" tIns="14285" rIns="0" bIns="0" rtlCol="0">
            <a:spAutoFit/>
          </a:bodyPr>
          <a:lstStyle/>
          <a:p>
            <a:pPr marL="1429" algn="ctr">
              <a:lnSpc>
                <a:spcPts val="2228"/>
              </a:lnSpc>
              <a:spcBef>
                <a:spcPts val="113"/>
              </a:spcBef>
            </a:pPr>
            <a:r>
              <a:rPr sz="2250" spc="-17" dirty="0">
                <a:solidFill>
                  <a:srgbClr val="004064"/>
                </a:solidFill>
                <a:latin typeface="Cambria"/>
                <a:cs typeface="Cambria"/>
              </a:rPr>
              <a:t>Over</a:t>
            </a:r>
            <a:endParaRPr sz="2250">
              <a:latin typeface="Cambria"/>
              <a:cs typeface="Cambria"/>
            </a:endParaRPr>
          </a:p>
          <a:p>
            <a:pPr algn="ctr">
              <a:lnSpc>
                <a:spcPts val="5169"/>
              </a:lnSpc>
            </a:pPr>
            <a:r>
              <a:rPr sz="4949" spc="-5" dirty="0">
                <a:solidFill>
                  <a:srgbClr val="0079C9"/>
                </a:solidFill>
                <a:latin typeface="Cambria"/>
                <a:cs typeface="Cambria"/>
              </a:rPr>
              <a:t>900</a:t>
            </a:r>
            <a:endParaRPr sz="4949">
              <a:latin typeface="Cambria"/>
              <a:cs typeface="Cambria"/>
            </a:endParaRPr>
          </a:p>
          <a:p>
            <a:pPr marL="714" algn="ctr">
              <a:lnSpc>
                <a:spcPts val="2402"/>
              </a:lnSpc>
            </a:pPr>
            <a:r>
              <a:rPr sz="2250" spc="-5" dirty="0">
                <a:solidFill>
                  <a:srgbClr val="004064"/>
                </a:solidFill>
                <a:latin typeface="Cambria"/>
                <a:cs typeface="Cambria"/>
              </a:rPr>
              <a:t>Issuers</a:t>
            </a:r>
            <a:endParaRPr sz="2250">
              <a:latin typeface="Cambria"/>
              <a:cs typeface="Cambria"/>
            </a:endParaRPr>
          </a:p>
        </p:txBody>
      </p:sp>
      <p:grpSp>
        <p:nvGrpSpPr>
          <p:cNvPr id="11" name="object 11"/>
          <p:cNvGrpSpPr/>
          <p:nvPr/>
        </p:nvGrpSpPr>
        <p:grpSpPr>
          <a:xfrm>
            <a:off x="5497642" y="4796226"/>
            <a:ext cx="2489855" cy="2489855"/>
            <a:chOff x="3363277" y="3120961"/>
            <a:chExt cx="2213610" cy="2213610"/>
          </a:xfrm>
        </p:grpSpPr>
        <p:sp>
          <p:nvSpPr>
            <p:cNvPr id="12" name="object 12"/>
            <p:cNvSpPr/>
            <p:nvPr/>
          </p:nvSpPr>
          <p:spPr>
            <a:xfrm>
              <a:off x="3368039" y="3125723"/>
              <a:ext cx="2204085" cy="2204085"/>
            </a:xfrm>
            <a:custGeom>
              <a:avLst/>
              <a:gdLst/>
              <a:ahLst/>
              <a:cxnLst/>
              <a:rect l="l" t="t" r="r" b="b"/>
              <a:pathLst>
                <a:path w="2204085" h="2204085">
                  <a:moveTo>
                    <a:pt x="2203703" y="1101851"/>
                  </a:moveTo>
                  <a:lnTo>
                    <a:pt x="2202685" y="1053976"/>
                  </a:lnTo>
                  <a:lnTo>
                    <a:pt x="2199655" y="1006629"/>
                  </a:lnTo>
                  <a:lnTo>
                    <a:pt x="2194658" y="959851"/>
                  </a:lnTo>
                  <a:lnTo>
                    <a:pt x="2187732" y="913684"/>
                  </a:lnTo>
                  <a:lnTo>
                    <a:pt x="2178922" y="868169"/>
                  </a:lnTo>
                  <a:lnTo>
                    <a:pt x="2168267" y="823346"/>
                  </a:lnTo>
                  <a:lnTo>
                    <a:pt x="2155809" y="779257"/>
                  </a:lnTo>
                  <a:lnTo>
                    <a:pt x="2141590" y="735942"/>
                  </a:lnTo>
                  <a:lnTo>
                    <a:pt x="2125651" y="693443"/>
                  </a:lnTo>
                  <a:lnTo>
                    <a:pt x="2108034" y="651800"/>
                  </a:lnTo>
                  <a:lnTo>
                    <a:pt x="2088780" y="611055"/>
                  </a:lnTo>
                  <a:lnTo>
                    <a:pt x="2067931" y="571249"/>
                  </a:lnTo>
                  <a:lnTo>
                    <a:pt x="2045528" y="532422"/>
                  </a:lnTo>
                  <a:lnTo>
                    <a:pt x="2021613" y="494615"/>
                  </a:lnTo>
                  <a:lnTo>
                    <a:pt x="1996227" y="457870"/>
                  </a:lnTo>
                  <a:lnTo>
                    <a:pt x="1969412" y="422228"/>
                  </a:lnTo>
                  <a:lnTo>
                    <a:pt x="1941209" y="387729"/>
                  </a:lnTo>
                  <a:lnTo>
                    <a:pt x="1911660" y="354414"/>
                  </a:lnTo>
                  <a:lnTo>
                    <a:pt x="1880806" y="322325"/>
                  </a:lnTo>
                  <a:lnTo>
                    <a:pt x="1848689" y="291503"/>
                  </a:lnTo>
                  <a:lnTo>
                    <a:pt x="1815349" y="261988"/>
                  </a:lnTo>
                  <a:lnTo>
                    <a:pt x="1780830" y="233821"/>
                  </a:lnTo>
                  <a:lnTo>
                    <a:pt x="1745171" y="207044"/>
                  </a:lnTo>
                  <a:lnTo>
                    <a:pt x="1708416" y="181698"/>
                  </a:lnTo>
                  <a:lnTo>
                    <a:pt x="1670604" y="157822"/>
                  </a:lnTo>
                  <a:lnTo>
                    <a:pt x="1631778" y="135460"/>
                  </a:lnTo>
                  <a:lnTo>
                    <a:pt x="1591979" y="114650"/>
                  </a:lnTo>
                  <a:lnTo>
                    <a:pt x="1551249" y="95436"/>
                  </a:lnTo>
                  <a:lnTo>
                    <a:pt x="1509629" y="77856"/>
                  </a:lnTo>
                  <a:lnTo>
                    <a:pt x="1467161" y="61953"/>
                  </a:lnTo>
                  <a:lnTo>
                    <a:pt x="1423886" y="47768"/>
                  </a:lnTo>
                  <a:lnTo>
                    <a:pt x="1379845" y="35340"/>
                  </a:lnTo>
                  <a:lnTo>
                    <a:pt x="1335080" y="24713"/>
                  </a:lnTo>
                  <a:lnTo>
                    <a:pt x="1289633" y="15925"/>
                  </a:lnTo>
                  <a:lnTo>
                    <a:pt x="1243546" y="9019"/>
                  </a:lnTo>
                  <a:lnTo>
                    <a:pt x="1196858" y="4036"/>
                  </a:lnTo>
                  <a:lnTo>
                    <a:pt x="1149613" y="1015"/>
                  </a:lnTo>
                  <a:lnTo>
                    <a:pt x="1101851" y="0"/>
                  </a:lnTo>
                  <a:lnTo>
                    <a:pt x="1053976" y="1015"/>
                  </a:lnTo>
                  <a:lnTo>
                    <a:pt x="1006629" y="4036"/>
                  </a:lnTo>
                  <a:lnTo>
                    <a:pt x="959851" y="9019"/>
                  </a:lnTo>
                  <a:lnTo>
                    <a:pt x="913684" y="15925"/>
                  </a:lnTo>
                  <a:lnTo>
                    <a:pt x="868169" y="24713"/>
                  </a:lnTo>
                  <a:lnTo>
                    <a:pt x="823346" y="35340"/>
                  </a:lnTo>
                  <a:lnTo>
                    <a:pt x="779257" y="47768"/>
                  </a:lnTo>
                  <a:lnTo>
                    <a:pt x="735942" y="61953"/>
                  </a:lnTo>
                  <a:lnTo>
                    <a:pt x="693443" y="77856"/>
                  </a:lnTo>
                  <a:lnTo>
                    <a:pt x="651800" y="95436"/>
                  </a:lnTo>
                  <a:lnTo>
                    <a:pt x="611055" y="114650"/>
                  </a:lnTo>
                  <a:lnTo>
                    <a:pt x="571249" y="135460"/>
                  </a:lnTo>
                  <a:lnTo>
                    <a:pt x="532422" y="157822"/>
                  </a:lnTo>
                  <a:lnTo>
                    <a:pt x="494615" y="181698"/>
                  </a:lnTo>
                  <a:lnTo>
                    <a:pt x="457870" y="207044"/>
                  </a:lnTo>
                  <a:lnTo>
                    <a:pt x="422228" y="233821"/>
                  </a:lnTo>
                  <a:lnTo>
                    <a:pt x="387729" y="261988"/>
                  </a:lnTo>
                  <a:lnTo>
                    <a:pt x="354414" y="291503"/>
                  </a:lnTo>
                  <a:lnTo>
                    <a:pt x="322325" y="322325"/>
                  </a:lnTo>
                  <a:lnTo>
                    <a:pt x="291503" y="354414"/>
                  </a:lnTo>
                  <a:lnTo>
                    <a:pt x="261988" y="387729"/>
                  </a:lnTo>
                  <a:lnTo>
                    <a:pt x="233821" y="422228"/>
                  </a:lnTo>
                  <a:lnTo>
                    <a:pt x="207044" y="457870"/>
                  </a:lnTo>
                  <a:lnTo>
                    <a:pt x="181698" y="494615"/>
                  </a:lnTo>
                  <a:lnTo>
                    <a:pt x="157822" y="532422"/>
                  </a:lnTo>
                  <a:lnTo>
                    <a:pt x="135460" y="571249"/>
                  </a:lnTo>
                  <a:lnTo>
                    <a:pt x="114650" y="611055"/>
                  </a:lnTo>
                  <a:lnTo>
                    <a:pt x="95436" y="651800"/>
                  </a:lnTo>
                  <a:lnTo>
                    <a:pt x="77856" y="693443"/>
                  </a:lnTo>
                  <a:lnTo>
                    <a:pt x="61953" y="735942"/>
                  </a:lnTo>
                  <a:lnTo>
                    <a:pt x="47768" y="779257"/>
                  </a:lnTo>
                  <a:lnTo>
                    <a:pt x="35340" y="823346"/>
                  </a:lnTo>
                  <a:lnTo>
                    <a:pt x="24713" y="868169"/>
                  </a:lnTo>
                  <a:lnTo>
                    <a:pt x="15925" y="913684"/>
                  </a:lnTo>
                  <a:lnTo>
                    <a:pt x="9019" y="959851"/>
                  </a:lnTo>
                  <a:lnTo>
                    <a:pt x="4036" y="1006629"/>
                  </a:lnTo>
                  <a:lnTo>
                    <a:pt x="1015" y="1053976"/>
                  </a:lnTo>
                  <a:lnTo>
                    <a:pt x="0" y="1101851"/>
                  </a:lnTo>
                  <a:lnTo>
                    <a:pt x="1015" y="1149613"/>
                  </a:lnTo>
                  <a:lnTo>
                    <a:pt x="4036" y="1196858"/>
                  </a:lnTo>
                  <a:lnTo>
                    <a:pt x="9019" y="1243546"/>
                  </a:lnTo>
                  <a:lnTo>
                    <a:pt x="15925" y="1289633"/>
                  </a:lnTo>
                  <a:lnTo>
                    <a:pt x="24713" y="1335080"/>
                  </a:lnTo>
                  <a:lnTo>
                    <a:pt x="35340" y="1379845"/>
                  </a:lnTo>
                  <a:lnTo>
                    <a:pt x="47768" y="1423886"/>
                  </a:lnTo>
                  <a:lnTo>
                    <a:pt x="61953" y="1467161"/>
                  </a:lnTo>
                  <a:lnTo>
                    <a:pt x="77856" y="1509629"/>
                  </a:lnTo>
                  <a:lnTo>
                    <a:pt x="95436" y="1551249"/>
                  </a:lnTo>
                  <a:lnTo>
                    <a:pt x="114650" y="1591979"/>
                  </a:lnTo>
                  <a:lnTo>
                    <a:pt x="135460" y="1631778"/>
                  </a:lnTo>
                  <a:lnTo>
                    <a:pt x="157822" y="1670604"/>
                  </a:lnTo>
                  <a:lnTo>
                    <a:pt x="181698" y="1708416"/>
                  </a:lnTo>
                  <a:lnTo>
                    <a:pt x="207044" y="1745171"/>
                  </a:lnTo>
                  <a:lnTo>
                    <a:pt x="233821" y="1780830"/>
                  </a:lnTo>
                  <a:lnTo>
                    <a:pt x="261988" y="1815349"/>
                  </a:lnTo>
                  <a:lnTo>
                    <a:pt x="291503" y="1848689"/>
                  </a:lnTo>
                  <a:lnTo>
                    <a:pt x="322325" y="1880806"/>
                  </a:lnTo>
                  <a:lnTo>
                    <a:pt x="354414" y="1911660"/>
                  </a:lnTo>
                  <a:lnTo>
                    <a:pt x="387729" y="1941209"/>
                  </a:lnTo>
                  <a:lnTo>
                    <a:pt x="422228" y="1969412"/>
                  </a:lnTo>
                  <a:lnTo>
                    <a:pt x="457870" y="1996227"/>
                  </a:lnTo>
                  <a:lnTo>
                    <a:pt x="494615" y="2021613"/>
                  </a:lnTo>
                  <a:lnTo>
                    <a:pt x="532422" y="2045528"/>
                  </a:lnTo>
                  <a:lnTo>
                    <a:pt x="571249" y="2067931"/>
                  </a:lnTo>
                  <a:lnTo>
                    <a:pt x="611055" y="2088780"/>
                  </a:lnTo>
                  <a:lnTo>
                    <a:pt x="651800" y="2108034"/>
                  </a:lnTo>
                  <a:lnTo>
                    <a:pt x="693443" y="2125651"/>
                  </a:lnTo>
                  <a:lnTo>
                    <a:pt x="735942" y="2141590"/>
                  </a:lnTo>
                  <a:lnTo>
                    <a:pt x="779257" y="2155809"/>
                  </a:lnTo>
                  <a:lnTo>
                    <a:pt x="823346" y="2168267"/>
                  </a:lnTo>
                  <a:lnTo>
                    <a:pt x="868169" y="2178922"/>
                  </a:lnTo>
                  <a:lnTo>
                    <a:pt x="913684" y="2187732"/>
                  </a:lnTo>
                  <a:lnTo>
                    <a:pt x="959851" y="2194658"/>
                  </a:lnTo>
                  <a:lnTo>
                    <a:pt x="1006629" y="2199655"/>
                  </a:lnTo>
                  <a:lnTo>
                    <a:pt x="1053976" y="2202685"/>
                  </a:lnTo>
                  <a:lnTo>
                    <a:pt x="1101851" y="2203703"/>
                  </a:lnTo>
                  <a:lnTo>
                    <a:pt x="1149613" y="2202685"/>
                  </a:lnTo>
                  <a:lnTo>
                    <a:pt x="1196858" y="2199655"/>
                  </a:lnTo>
                  <a:lnTo>
                    <a:pt x="1243546" y="2194658"/>
                  </a:lnTo>
                  <a:lnTo>
                    <a:pt x="1289633" y="2187732"/>
                  </a:lnTo>
                  <a:lnTo>
                    <a:pt x="1335080" y="2178922"/>
                  </a:lnTo>
                  <a:lnTo>
                    <a:pt x="1379845" y="2168267"/>
                  </a:lnTo>
                  <a:lnTo>
                    <a:pt x="1423886" y="2155809"/>
                  </a:lnTo>
                  <a:lnTo>
                    <a:pt x="1467161" y="2141590"/>
                  </a:lnTo>
                  <a:lnTo>
                    <a:pt x="1509629" y="2125651"/>
                  </a:lnTo>
                  <a:lnTo>
                    <a:pt x="1551249" y="2108034"/>
                  </a:lnTo>
                  <a:lnTo>
                    <a:pt x="1591979" y="2088780"/>
                  </a:lnTo>
                  <a:lnTo>
                    <a:pt x="1631778" y="2067931"/>
                  </a:lnTo>
                  <a:lnTo>
                    <a:pt x="1670604" y="2045528"/>
                  </a:lnTo>
                  <a:lnTo>
                    <a:pt x="1708416" y="2021613"/>
                  </a:lnTo>
                  <a:lnTo>
                    <a:pt x="1745171" y="1996227"/>
                  </a:lnTo>
                  <a:lnTo>
                    <a:pt x="1780830" y="1969412"/>
                  </a:lnTo>
                  <a:lnTo>
                    <a:pt x="1815349" y="1941209"/>
                  </a:lnTo>
                  <a:lnTo>
                    <a:pt x="1848689" y="1911660"/>
                  </a:lnTo>
                  <a:lnTo>
                    <a:pt x="1880806" y="1880806"/>
                  </a:lnTo>
                  <a:lnTo>
                    <a:pt x="1911660" y="1848689"/>
                  </a:lnTo>
                  <a:lnTo>
                    <a:pt x="1941209" y="1815349"/>
                  </a:lnTo>
                  <a:lnTo>
                    <a:pt x="1969412" y="1780830"/>
                  </a:lnTo>
                  <a:lnTo>
                    <a:pt x="1996227" y="1745171"/>
                  </a:lnTo>
                  <a:lnTo>
                    <a:pt x="2021613" y="1708416"/>
                  </a:lnTo>
                  <a:lnTo>
                    <a:pt x="2045528" y="1670604"/>
                  </a:lnTo>
                  <a:lnTo>
                    <a:pt x="2067931" y="1631778"/>
                  </a:lnTo>
                  <a:lnTo>
                    <a:pt x="2088780" y="1591979"/>
                  </a:lnTo>
                  <a:lnTo>
                    <a:pt x="2108034" y="1551249"/>
                  </a:lnTo>
                  <a:lnTo>
                    <a:pt x="2125651" y="1509629"/>
                  </a:lnTo>
                  <a:lnTo>
                    <a:pt x="2141590" y="1467161"/>
                  </a:lnTo>
                  <a:lnTo>
                    <a:pt x="2155809" y="1423886"/>
                  </a:lnTo>
                  <a:lnTo>
                    <a:pt x="2168267" y="1379845"/>
                  </a:lnTo>
                  <a:lnTo>
                    <a:pt x="2178922" y="1335080"/>
                  </a:lnTo>
                  <a:lnTo>
                    <a:pt x="2187732" y="1289633"/>
                  </a:lnTo>
                  <a:lnTo>
                    <a:pt x="2194658" y="1243546"/>
                  </a:lnTo>
                  <a:lnTo>
                    <a:pt x="2199655" y="1196858"/>
                  </a:lnTo>
                  <a:lnTo>
                    <a:pt x="2202685" y="1149613"/>
                  </a:lnTo>
                  <a:lnTo>
                    <a:pt x="2203703" y="1101851"/>
                  </a:lnTo>
                  <a:close/>
                </a:path>
              </a:pathLst>
            </a:custGeom>
            <a:solidFill>
              <a:srgbClr val="F2F8FC"/>
            </a:solidFill>
          </p:spPr>
          <p:txBody>
            <a:bodyPr wrap="square" lIns="0" tIns="0" rIns="0" bIns="0" rtlCol="0"/>
            <a:lstStyle/>
            <a:p>
              <a:endParaRPr sz="3615"/>
            </a:p>
          </p:txBody>
        </p:sp>
        <p:sp>
          <p:nvSpPr>
            <p:cNvPr id="13" name="object 13"/>
            <p:cNvSpPr/>
            <p:nvPr/>
          </p:nvSpPr>
          <p:spPr>
            <a:xfrm>
              <a:off x="3368039" y="3125723"/>
              <a:ext cx="2204085" cy="2204085"/>
            </a:xfrm>
            <a:custGeom>
              <a:avLst/>
              <a:gdLst/>
              <a:ahLst/>
              <a:cxnLst/>
              <a:rect l="l" t="t" r="r" b="b"/>
              <a:pathLst>
                <a:path w="2204085" h="2204085">
                  <a:moveTo>
                    <a:pt x="0" y="1101851"/>
                  </a:moveTo>
                  <a:lnTo>
                    <a:pt x="1015" y="1053976"/>
                  </a:lnTo>
                  <a:lnTo>
                    <a:pt x="4036" y="1006629"/>
                  </a:lnTo>
                  <a:lnTo>
                    <a:pt x="9019" y="959851"/>
                  </a:lnTo>
                  <a:lnTo>
                    <a:pt x="15925" y="913684"/>
                  </a:lnTo>
                  <a:lnTo>
                    <a:pt x="24713" y="868169"/>
                  </a:lnTo>
                  <a:lnTo>
                    <a:pt x="35340" y="823346"/>
                  </a:lnTo>
                  <a:lnTo>
                    <a:pt x="47768" y="779257"/>
                  </a:lnTo>
                  <a:lnTo>
                    <a:pt x="61953" y="735942"/>
                  </a:lnTo>
                  <a:lnTo>
                    <a:pt x="77856" y="693443"/>
                  </a:lnTo>
                  <a:lnTo>
                    <a:pt x="95436" y="651800"/>
                  </a:lnTo>
                  <a:lnTo>
                    <a:pt x="114650" y="611055"/>
                  </a:lnTo>
                  <a:lnTo>
                    <a:pt x="135460" y="571249"/>
                  </a:lnTo>
                  <a:lnTo>
                    <a:pt x="157822" y="532422"/>
                  </a:lnTo>
                  <a:lnTo>
                    <a:pt x="181698" y="494615"/>
                  </a:lnTo>
                  <a:lnTo>
                    <a:pt x="207044" y="457870"/>
                  </a:lnTo>
                  <a:lnTo>
                    <a:pt x="233821" y="422228"/>
                  </a:lnTo>
                  <a:lnTo>
                    <a:pt x="261988" y="387729"/>
                  </a:lnTo>
                  <a:lnTo>
                    <a:pt x="291503" y="354414"/>
                  </a:lnTo>
                  <a:lnTo>
                    <a:pt x="322325" y="322325"/>
                  </a:lnTo>
                  <a:lnTo>
                    <a:pt x="354414" y="291503"/>
                  </a:lnTo>
                  <a:lnTo>
                    <a:pt x="387729" y="261988"/>
                  </a:lnTo>
                  <a:lnTo>
                    <a:pt x="422228" y="233821"/>
                  </a:lnTo>
                  <a:lnTo>
                    <a:pt x="457870" y="207044"/>
                  </a:lnTo>
                  <a:lnTo>
                    <a:pt x="494615" y="181698"/>
                  </a:lnTo>
                  <a:lnTo>
                    <a:pt x="532422" y="157822"/>
                  </a:lnTo>
                  <a:lnTo>
                    <a:pt x="571249" y="135460"/>
                  </a:lnTo>
                  <a:lnTo>
                    <a:pt x="611055" y="114650"/>
                  </a:lnTo>
                  <a:lnTo>
                    <a:pt x="651800" y="95436"/>
                  </a:lnTo>
                  <a:lnTo>
                    <a:pt x="693443" y="77856"/>
                  </a:lnTo>
                  <a:lnTo>
                    <a:pt x="735942" y="61953"/>
                  </a:lnTo>
                  <a:lnTo>
                    <a:pt x="779257" y="47768"/>
                  </a:lnTo>
                  <a:lnTo>
                    <a:pt x="823346" y="35340"/>
                  </a:lnTo>
                  <a:lnTo>
                    <a:pt x="868169" y="24713"/>
                  </a:lnTo>
                  <a:lnTo>
                    <a:pt x="913684" y="15925"/>
                  </a:lnTo>
                  <a:lnTo>
                    <a:pt x="959851" y="9019"/>
                  </a:lnTo>
                  <a:lnTo>
                    <a:pt x="1006629" y="4036"/>
                  </a:lnTo>
                  <a:lnTo>
                    <a:pt x="1053976" y="1015"/>
                  </a:lnTo>
                  <a:lnTo>
                    <a:pt x="1101851" y="0"/>
                  </a:lnTo>
                  <a:lnTo>
                    <a:pt x="1149613" y="1015"/>
                  </a:lnTo>
                  <a:lnTo>
                    <a:pt x="1196858" y="4036"/>
                  </a:lnTo>
                  <a:lnTo>
                    <a:pt x="1243546" y="9019"/>
                  </a:lnTo>
                  <a:lnTo>
                    <a:pt x="1289633" y="15925"/>
                  </a:lnTo>
                  <a:lnTo>
                    <a:pt x="1335080" y="24713"/>
                  </a:lnTo>
                  <a:lnTo>
                    <a:pt x="1379845" y="35340"/>
                  </a:lnTo>
                  <a:lnTo>
                    <a:pt x="1423886" y="47768"/>
                  </a:lnTo>
                  <a:lnTo>
                    <a:pt x="1467161" y="61953"/>
                  </a:lnTo>
                  <a:lnTo>
                    <a:pt x="1509629" y="77856"/>
                  </a:lnTo>
                  <a:lnTo>
                    <a:pt x="1551249" y="95436"/>
                  </a:lnTo>
                  <a:lnTo>
                    <a:pt x="1591979" y="114650"/>
                  </a:lnTo>
                  <a:lnTo>
                    <a:pt x="1631778" y="135460"/>
                  </a:lnTo>
                  <a:lnTo>
                    <a:pt x="1670604" y="157822"/>
                  </a:lnTo>
                  <a:lnTo>
                    <a:pt x="1708416" y="181698"/>
                  </a:lnTo>
                  <a:lnTo>
                    <a:pt x="1745171" y="207044"/>
                  </a:lnTo>
                  <a:lnTo>
                    <a:pt x="1780830" y="233821"/>
                  </a:lnTo>
                  <a:lnTo>
                    <a:pt x="1815349" y="261988"/>
                  </a:lnTo>
                  <a:lnTo>
                    <a:pt x="1848689" y="291503"/>
                  </a:lnTo>
                  <a:lnTo>
                    <a:pt x="1880806" y="322325"/>
                  </a:lnTo>
                  <a:lnTo>
                    <a:pt x="1911660" y="354414"/>
                  </a:lnTo>
                  <a:lnTo>
                    <a:pt x="1941209" y="387729"/>
                  </a:lnTo>
                  <a:lnTo>
                    <a:pt x="1969412" y="422228"/>
                  </a:lnTo>
                  <a:lnTo>
                    <a:pt x="1996227" y="457870"/>
                  </a:lnTo>
                  <a:lnTo>
                    <a:pt x="2021613" y="494615"/>
                  </a:lnTo>
                  <a:lnTo>
                    <a:pt x="2045528" y="532422"/>
                  </a:lnTo>
                  <a:lnTo>
                    <a:pt x="2067931" y="571249"/>
                  </a:lnTo>
                  <a:lnTo>
                    <a:pt x="2088780" y="611055"/>
                  </a:lnTo>
                  <a:lnTo>
                    <a:pt x="2108034" y="651800"/>
                  </a:lnTo>
                  <a:lnTo>
                    <a:pt x="2125651" y="693443"/>
                  </a:lnTo>
                  <a:lnTo>
                    <a:pt x="2141590" y="735942"/>
                  </a:lnTo>
                  <a:lnTo>
                    <a:pt x="2155809" y="779257"/>
                  </a:lnTo>
                  <a:lnTo>
                    <a:pt x="2168267" y="823346"/>
                  </a:lnTo>
                  <a:lnTo>
                    <a:pt x="2178922" y="868169"/>
                  </a:lnTo>
                  <a:lnTo>
                    <a:pt x="2187732" y="913684"/>
                  </a:lnTo>
                  <a:lnTo>
                    <a:pt x="2194658" y="959851"/>
                  </a:lnTo>
                  <a:lnTo>
                    <a:pt x="2199655" y="1006629"/>
                  </a:lnTo>
                  <a:lnTo>
                    <a:pt x="2202685" y="1053976"/>
                  </a:lnTo>
                  <a:lnTo>
                    <a:pt x="2203703" y="1101851"/>
                  </a:lnTo>
                  <a:lnTo>
                    <a:pt x="2202685" y="1149613"/>
                  </a:lnTo>
                  <a:lnTo>
                    <a:pt x="2199655" y="1196858"/>
                  </a:lnTo>
                  <a:lnTo>
                    <a:pt x="2194658" y="1243546"/>
                  </a:lnTo>
                  <a:lnTo>
                    <a:pt x="2187732" y="1289633"/>
                  </a:lnTo>
                  <a:lnTo>
                    <a:pt x="2178922" y="1335080"/>
                  </a:lnTo>
                  <a:lnTo>
                    <a:pt x="2168267" y="1379845"/>
                  </a:lnTo>
                  <a:lnTo>
                    <a:pt x="2155809" y="1423886"/>
                  </a:lnTo>
                  <a:lnTo>
                    <a:pt x="2141590" y="1467161"/>
                  </a:lnTo>
                  <a:lnTo>
                    <a:pt x="2125651" y="1509629"/>
                  </a:lnTo>
                  <a:lnTo>
                    <a:pt x="2108034" y="1551249"/>
                  </a:lnTo>
                  <a:lnTo>
                    <a:pt x="2088780" y="1591979"/>
                  </a:lnTo>
                  <a:lnTo>
                    <a:pt x="2067931" y="1631778"/>
                  </a:lnTo>
                  <a:lnTo>
                    <a:pt x="2045528" y="1670604"/>
                  </a:lnTo>
                  <a:lnTo>
                    <a:pt x="2021613" y="1708416"/>
                  </a:lnTo>
                  <a:lnTo>
                    <a:pt x="1996227" y="1745171"/>
                  </a:lnTo>
                  <a:lnTo>
                    <a:pt x="1969412" y="1780830"/>
                  </a:lnTo>
                  <a:lnTo>
                    <a:pt x="1941209" y="1815349"/>
                  </a:lnTo>
                  <a:lnTo>
                    <a:pt x="1911660" y="1848689"/>
                  </a:lnTo>
                  <a:lnTo>
                    <a:pt x="1880806" y="1880806"/>
                  </a:lnTo>
                  <a:lnTo>
                    <a:pt x="1848689" y="1911660"/>
                  </a:lnTo>
                  <a:lnTo>
                    <a:pt x="1815349" y="1941209"/>
                  </a:lnTo>
                  <a:lnTo>
                    <a:pt x="1780830" y="1969412"/>
                  </a:lnTo>
                  <a:lnTo>
                    <a:pt x="1745171" y="1996227"/>
                  </a:lnTo>
                  <a:lnTo>
                    <a:pt x="1708416" y="2021613"/>
                  </a:lnTo>
                  <a:lnTo>
                    <a:pt x="1670604" y="2045528"/>
                  </a:lnTo>
                  <a:lnTo>
                    <a:pt x="1631778" y="2067931"/>
                  </a:lnTo>
                  <a:lnTo>
                    <a:pt x="1591979" y="2088780"/>
                  </a:lnTo>
                  <a:lnTo>
                    <a:pt x="1551249" y="2108034"/>
                  </a:lnTo>
                  <a:lnTo>
                    <a:pt x="1509629" y="2125651"/>
                  </a:lnTo>
                  <a:lnTo>
                    <a:pt x="1467161" y="2141590"/>
                  </a:lnTo>
                  <a:lnTo>
                    <a:pt x="1423886" y="2155809"/>
                  </a:lnTo>
                  <a:lnTo>
                    <a:pt x="1379845" y="2168267"/>
                  </a:lnTo>
                  <a:lnTo>
                    <a:pt x="1335080" y="2178922"/>
                  </a:lnTo>
                  <a:lnTo>
                    <a:pt x="1289633" y="2187732"/>
                  </a:lnTo>
                  <a:lnTo>
                    <a:pt x="1243546" y="2194658"/>
                  </a:lnTo>
                  <a:lnTo>
                    <a:pt x="1196858" y="2199655"/>
                  </a:lnTo>
                  <a:lnTo>
                    <a:pt x="1149613" y="2202685"/>
                  </a:lnTo>
                  <a:lnTo>
                    <a:pt x="1101851" y="2203703"/>
                  </a:lnTo>
                  <a:lnTo>
                    <a:pt x="1053976" y="2202685"/>
                  </a:lnTo>
                  <a:lnTo>
                    <a:pt x="1006629" y="2199655"/>
                  </a:lnTo>
                  <a:lnTo>
                    <a:pt x="959851" y="2194658"/>
                  </a:lnTo>
                  <a:lnTo>
                    <a:pt x="913684" y="2187732"/>
                  </a:lnTo>
                  <a:lnTo>
                    <a:pt x="868169" y="2178922"/>
                  </a:lnTo>
                  <a:lnTo>
                    <a:pt x="823346" y="2168267"/>
                  </a:lnTo>
                  <a:lnTo>
                    <a:pt x="779257" y="2155809"/>
                  </a:lnTo>
                  <a:lnTo>
                    <a:pt x="735942" y="2141590"/>
                  </a:lnTo>
                  <a:lnTo>
                    <a:pt x="693443" y="2125651"/>
                  </a:lnTo>
                  <a:lnTo>
                    <a:pt x="651800" y="2108034"/>
                  </a:lnTo>
                  <a:lnTo>
                    <a:pt x="611055" y="2088780"/>
                  </a:lnTo>
                  <a:lnTo>
                    <a:pt x="571249" y="2067931"/>
                  </a:lnTo>
                  <a:lnTo>
                    <a:pt x="532422" y="2045528"/>
                  </a:lnTo>
                  <a:lnTo>
                    <a:pt x="494615" y="2021613"/>
                  </a:lnTo>
                  <a:lnTo>
                    <a:pt x="457870" y="1996227"/>
                  </a:lnTo>
                  <a:lnTo>
                    <a:pt x="422228" y="1969412"/>
                  </a:lnTo>
                  <a:lnTo>
                    <a:pt x="387729" y="1941209"/>
                  </a:lnTo>
                  <a:lnTo>
                    <a:pt x="354414" y="1911660"/>
                  </a:lnTo>
                  <a:lnTo>
                    <a:pt x="322325" y="1880806"/>
                  </a:lnTo>
                  <a:lnTo>
                    <a:pt x="291503" y="1848689"/>
                  </a:lnTo>
                  <a:lnTo>
                    <a:pt x="261988" y="1815349"/>
                  </a:lnTo>
                  <a:lnTo>
                    <a:pt x="233821" y="1780830"/>
                  </a:lnTo>
                  <a:lnTo>
                    <a:pt x="207044" y="1745171"/>
                  </a:lnTo>
                  <a:lnTo>
                    <a:pt x="181698" y="1708416"/>
                  </a:lnTo>
                  <a:lnTo>
                    <a:pt x="157822" y="1670604"/>
                  </a:lnTo>
                  <a:lnTo>
                    <a:pt x="135460" y="1631778"/>
                  </a:lnTo>
                  <a:lnTo>
                    <a:pt x="114650" y="1591979"/>
                  </a:lnTo>
                  <a:lnTo>
                    <a:pt x="95436" y="1551249"/>
                  </a:lnTo>
                  <a:lnTo>
                    <a:pt x="77856" y="1509629"/>
                  </a:lnTo>
                  <a:lnTo>
                    <a:pt x="61953" y="1467161"/>
                  </a:lnTo>
                  <a:lnTo>
                    <a:pt x="47768" y="1423886"/>
                  </a:lnTo>
                  <a:lnTo>
                    <a:pt x="35340" y="1379845"/>
                  </a:lnTo>
                  <a:lnTo>
                    <a:pt x="24713" y="1335080"/>
                  </a:lnTo>
                  <a:lnTo>
                    <a:pt x="15925" y="1289633"/>
                  </a:lnTo>
                  <a:lnTo>
                    <a:pt x="9019" y="1243546"/>
                  </a:lnTo>
                  <a:lnTo>
                    <a:pt x="4036" y="1196858"/>
                  </a:lnTo>
                  <a:lnTo>
                    <a:pt x="1015" y="1149613"/>
                  </a:lnTo>
                  <a:lnTo>
                    <a:pt x="0" y="1101851"/>
                  </a:lnTo>
                  <a:close/>
                </a:path>
              </a:pathLst>
            </a:custGeom>
            <a:ln w="9524">
              <a:solidFill>
                <a:srgbClr val="004064"/>
              </a:solidFill>
            </a:ln>
          </p:spPr>
          <p:txBody>
            <a:bodyPr wrap="square" lIns="0" tIns="0" rIns="0" bIns="0" rtlCol="0"/>
            <a:lstStyle/>
            <a:p>
              <a:endParaRPr sz="3615"/>
            </a:p>
          </p:txBody>
        </p:sp>
      </p:grpSp>
      <p:sp>
        <p:nvSpPr>
          <p:cNvPr id="14" name="object 14"/>
          <p:cNvSpPr txBox="1"/>
          <p:nvPr/>
        </p:nvSpPr>
        <p:spPr>
          <a:xfrm>
            <a:off x="6134963" y="5368405"/>
            <a:ext cx="1216358" cy="1271179"/>
          </a:xfrm>
          <a:prstGeom prst="rect">
            <a:avLst/>
          </a:prstGeom>
        </p:spPr>
        <p:txBody>
          <a:bodyPr vert="horz" wrap="square" lIns="0" tIns="14285" rIns="0" bIns="0" rtlCol="0">
            <a:spAutoFit/>
          </a:bodyPr>
          <a:lstStyle/>
          <a:p>
            <a:pPr algn="ctr">
              <a:lnSpc>
                <a:spcPts val="2228"/>
              </a:lnSpc>
              <a:spcBef>
                <a:spcPts val="113"/>
              </a:spcBef>
            </a:pPr>
            <a:r>
              <a:rPr sz="2250" spc="-17" dirty="0">
                <a:solidFill>
                  <a:srgbClr val="004064"/>
                </a:solidFill>
                <a:latin typeface="Cambria"/>
                <a:cs typeface="Cambria"/>
              </a:rPr>
              <a:t>Over</a:t>
            </a:r>
            <a:endParaRPr sz="2250">
              <a:latin typeface="Cambria"/>
              <a:cs typeface="Cambria"/>
            </a:endParaRPr>
          </a:p>
          <a:p>
            <a:pPr algn="ctr">
              <a:lnSpc>
                <a:spcPts val="5169"/>
              </a:lnSpc>
            </a:pPr>
            <a:r>
              <a:rPr sz="4949" spc="-5" dirty="0">
                <a:solidFill>
                  <a:srgbClr val="0079C9"/>
                </a:solidFill>
                <a:latin typeface="Cambria"/>
                <a:cs typeface="Cambria"/>
              </a:rPr>
              <a:t>90</a:t>
            </a:r>
            <a:endParaRPr sz="4949">
              <a:latin typeface="Cambria"/>
              <a:cs typeface="Cambria"/>
            </a:endParaRPr>
          </a:p>
          <a:p>
            <a:pPr algn="ctr">
              <a:lnSpc>
                <a:spcPts val="2402"/>
              </a:lnSpc>
            </a:pPr>
            <a:r>
              <a:rPr sz="2250" spc="-5" dirty="0">
                <a:solidFill>
                  <a:srgbClr val="004064"/>
                </a:solidFill>
                <a:latin typeface="Cambria"/>
                <a:cs typeface="Cambria"/>
              </a:rPr>
              <a:t>Countries</a:t>
            </a:r>
            <a:endParaRPr sz="2250">
              <a:latin typeface="Cambria"/>
              <a:cs typeface="Cambria"/>
            </a:endParaRPr>
          </a:p>
        </p:txBody>
      </p:sp>
      <p:grpSp>
        <p:nvGrpSpPr>
          <p:cNvPr id="15" name="object 15"/>
          <p:cNvGrpSpPr/>
          <p:nvPr/>
        </p:nvGrpSpPr>
        <p:grpSpPr>
          <a:xfrm>
            <a:off x="8668886" y="4796226"/>
            <a:ext cx="2491283" cy="2489855"/>
            <a:chOff x="6182677" y="3120961"/>
            <a:chExt cx="2214880" cy="2213610"/>
          </a:xfrm>
        </p:grpSpPr>
        <p:sp>
          <p:nvSpPr>
            <p:cNvPr id="16" name="object 16"/>
            <p:cNvSpPr/>
            <p:nvPr/>
          </p:nvSpPr>
          <p:spPr>
            <a:xfrm>
              <a:off x="6187439" y="3125723"/>
              <a:ext cx="2205355" cy="2204085"/>
            </a:xfrm>
            <a:custGeom>
              <a:avLst/>
              <a:gdLst/>
              <a:ahLst/>
              <a:cxnLst/>
              <a:rect l="l" t="t" r="r" b="b"/>
              <a:pathLst>
                <a:path w="2205354" h="2204085">
                  <a:moveTo>
                    <a:pt x="2205227" y="1101851"/>
                  </a:moveTo>
                  <a:lnTo>
                    <a:pt x="2204208" y="1053976"/>
                  </a:lnTo>
                  <a:lnTo>
                    <a:pt x="2201179" y="1006629"/>
                  </a:lnTo>
                  <a:lnTo>
                    <a:pt x="2196181" y="959851"/>
                  </a:lnTo>
                  <a:lnTo>
                    <a:pt x="2189255" y="913684"/>
                  </a:lnTo>
                  <a:lnTo>
                    <a:pt x="2180442" y="868169"/>
                  </a:lnTo>
                  <a:lnTo>
                    <a:pt x="2169785" y="823346"/>
                  </a:lnTo>
                  <a:lnTo>
                    <a:pt x="2157323" y="779257"/>
                  </a:lnTo>
                  <a:lnTo>
                    <a:pt x="2143100" y="735942"/>
                  </a:lnTo>
                  <a:lnTo>
                    <a:pt x="2127155" y="693443"/>
                  </a:lnTo>
                  <a:lnTo>
                    <a:pt x="2109530" y="651800"/>
                  </a:lnTo>
                  <a:lnTo>
                    <a:pt x="2090267" y="611055"/>
                  </a:lnTo>
                  <a:lnTo>
                    <a:pt x="2069407" y="571249"/>
                  </a:lnTo>
                  <a:lnTo>
                    <a:pt x="2046991" y="532422"/>
                  </a:lnTo>
                  <a:lnTo>
                    <a:pt x="2023061" y="494615"/>
                  </a:lnTo>
                  <a:lnTo>
                    <a:pt x="1997658" y="457870"/>
                  </a:lnTo>
                  <a:lnTo>
                    <a:pt x="1970823" y="422228"/>
                  </a:lnTo>
                  <a:lnTo>
                    <a:pt x="1942597" y="387729"/>
                  </a:lnTo>
                  <a:lnTo>
                    <a:pt x="1913022" y="354414"/>
                  </a:lnTo>
                  <a:lnTo>
                    <a:pt x="1882139" y="322325"/>
                  </a:lnTo>
                  <a:lnTo>
                    <a:pt x="1849990" y="291503"/>
                  </a:lnTo>
                  <a:lnTo>
                    <a:pt x="1816616" y="261988"/>
                  </a:lnTo>
                  <a:lnTo>
                    <a:pt x="1782058" y="233821"/>
                  </a:lnTo>
                  <a:lnTo>
                    <a:pt x="1746357" y="207044"/>
                  </a:lnTo>
                  <a:lnTo>
                    <a:pt x="1709556" y="181698"/>
                  </a:lnTo>
                  <a:lnTo>
                    <a:pt x="1671694" y="157822"/>
                  </a:lnTo>
                  <a:lnTo>
                    <a:pt x="1632814" y="135460"/>
                  </a:lnTo>
                  <a:lnTo>
                    <a:pt x="1592957" y="114650"/>
                  </a:lnTo>
                  <a:lnTo>
                    <a:pt x="1552164" y="95436"/>
                  </a:lnTo>
                  <a:lnTo>
                    <a:pt x="1510476" y="77856"/>
                  </a:lnTo>
                  <a:lnTo>
                    <a:pt x="1467935" y="61953"/>
                  </a:lnTo>
                  <a:lnTo>
                    <a:pt x="1424582" y="47768"/>
                  </a:lnTo>
                  <a:lnTo>
                    <a:pt x="1380459" y="35340"/>
                  </a:lnTo>
                  <a:lnTo>
                    <a:pt x="1335606" y="24713"/>
                  </a:lnTo>
                  <a:lnTo>
                    <a:pt x="1290066" y="15925"/>
                  </a:lnTo>
                  <a:lnTo>
                    <a:pt x="1243879" y="9019"/>
                  </a:lnTo>
                  <a:lnTo>
                    <a:pt x="1197086" y="4036"/>
                  </a:lnTo>
                  <a:lnTo>
                    <a:pt x="1149730" y="1015"/>
                  </a:lnTo>
                  <a:lnTo>
                    <a:pt x="1101851" y="0"/>
                  </a:lnTo>
                  <a:lnTo>
                    <a:pt x="1054090" y="1015"/>
                  </a:lnTo>
                  <a:lnTo>
                    <a:pt x="1006845" y="4036"/>
                  </a:lnTo>
                  <a:lnTo>
                    <a:pt x="960157" y="9019"/>
                  </a:lnTo>
                  <a:lnTo>
                    <a:pt x="914070" y="15925"/>
                  </a:lnTo>
                  <a:lnTo>
                    <a:pt x="868623" y="24713"/>
                  </a:lnTo>
                  <a:lnTo>
                    <a:pt x="823858" y="35340"/>
                  </a:lnTo>
                  <a:lnTo>
                    <a:pt x="779817" y="47768"/>
                  </a:lnTo>
                  <a:lnTo>
                    <a:pt x="736542" y="61953"/>
                  </a:lnTo>
                  <a:lnTo>
                    <a:pt x="694074" y="77856"/>
                  </a:lnTo>
                  <a:lnTo>
                    <a:pt x="652454" y="95436"/>
                  </a:lnTo>
                  <a:lnTo>
                    <a:pt x="611724" y="114650"/>
                  </a:lnTo>
                  <a:lnTo>
                    <a:pt x="571925" y="135460"/>
                  </a:lnTo>
                  <a:lnTo>
                    <a:pt x="533099" y="157822"/>
                  </a:lnTo>
                  <a:lnTo>
                    <a:pt x="495287" y="181698"/>
                  </a:lnTo>
                  <a:lnTo>
                    <a:pt x="458532" y="207044"/>
                  </a:lnTo>
                  <a:lnTo>
                    <a:pt x="422873" y="233821"/>
                  </a:lnTo>
                  <a:lnTo>
                    <a:pt x="388354" y="261988"/>
                  </a:lnTo>
                  <a:lnTo>
                    <a:pt x="355014" y="291503"/>
                  </a:lnTo>
                  <a:lnTo>
                    <a:pt x="322897" y="322325"/>
                  </a:lnTo>
                  <a:lnTo>
                    <a:pt x="292043" y="354414"/>
                  </a:lnTo>
                  <a:lnTo>
                    <a:pt x="262494" y="387729"/>
                  </a:lnTo>
                  <a:lnTo>
                    <a:pt x="234291" y="422228"/>
                  </a:lnTo>
                  <a:lnTo>
                    <a:pt x="207475" y="457870"/>
                  </a:lnTo>
                  <a:lnTo>
                    <a:pt x="182090" y="494615"/>
                  </a:lnTo>
                  <a:lnTo>
                    <a:pt x="158175" y="532422"/>
                  </a:lnTo>
                  <a:lnTo>
                    <a:pt x="135772" y="571249"/>
                  </a:lnTo>
                  <a:lnTo>
                    <a:pt x="114923" y="611055"/>
                  </a:lnTo>
                  <a:lnTo>
                    <a:pt x="95669" y="651800"/>
                  </a:lnTo>
                  <a:lnTo>
                    <a:pt x="78052" y="693443"/>
                  </a:lnTo>
                  <a:lnTo>
                    <a:pt x="62113" y="735942"/>
                  </a:lnTo>
                  <a:lnTo>
                    <a:pt x="47894" y="779257"/>
                  </a:lnTo>
                  <a:lnTo>
                    <a:pt x="35436" y="823346"/>
                  </a:lnTo>
                  <a:lnTo>
                    <a:pt x="24781" y="868169"/>
                  </a:lnTo>
                  <a:lnTo>
                    <a:pt x="15971" y="913684"/>
                  </a:lnTo>
                  <a:lnTo>
                    <a:pt x="9045" y="959851"/>
                  </a:lnTo>
                  <a:lnTo>
                    <a:pt x="4048" y="1006629"/>
                  </a:lnTo>
                  <a:lnTo>
                    <a:pt x="1018" y="1053976"/>
                  </a:lnTo>
                  <a:lnTo>
                    <a:pt x="0" y="1101851"/>
                  </a:lnTo>
                  <a:lnTo>
                    <a:pt x="1018" y="1149613"/>
                  </a:lnTo>
                  <a:lnTo>
                    <a:pt x="4048" y="1196858"/>
                  </a:lnTo>
                  <a:lnTo>
                    <a:pt x="9045" y="1243546"/>
                  </a:lnTo>
                  <a:lnTo>
                    <a:pt x="15971" y="1289633"/>
                  </a:lnTo>
                  <a:lnTo>
                    <a:pt x="24781" y="1335080"/>
                  </a:lnTo>
                  <a:lnTo>
                    <a:pt x="35436" y="1379845"/>
                  </a:lnTo>
                  <a:lnTo>
                    <a:pt x="47894" y="1423886"/>
                  </a:lnTo>
                  <a:lnTo>
                    <a:pt x="62113" y="1467161"/>
                  </a:lnTo>
                  <a:lnTo>
                    <a:pt x="78052" y="1509629"/>
                  </a:lnTo>
                  <a:lnTo>
                    <a:pt x="95669" y="1551249"/>
                  </a:lnTo>
                  <a:lnTo>
                    <a:pt x="114923" y="1591979"/>
                  </a:lnTo>
                  <a:lnTo>
                    <a:pt x="135772" y="1631778"/>
                  </a:lnTo>
                  <a:lnTo>
                    <a:pt x="158175" y="1670604"/>
                  </a:lnTo>
                  <a:lnTo>
                    <a:pt x="182090" y="1708416"/>
                  </a:lnTo>
                  <a:lnTo>
                    <a:pt x="207475" y="1745171"/>
                  </a:lnTo>
                  <a:lnTo>
                    <a:pt x="234291" y="1780830"/>
                  </a:lnTo>
                  <a:lnTo>
                    <a:pt x="262494" y="1815349"/>
                  </a:lnTo>
                  <a:lnTo>
                    <a:pt x="292043" y="1848689"/>
                  </a:lnTo>
                  <a:lnTo>
                    <a:pt x="322897" y="1880806"/>
                  </a:lnTo>
                  <a:lnTo>
                    <a:pt x="355014" y="1911660"/>
                  </a:lnTo>
                  <a:lnTo>
                    <a:pt x="388354" y="1941209"/>
                  </a:lnTo>
                  <a:lnTo>
                    <a:pt x="422873" y="1969412"/>
                  </a:lnTo>
                  <a:lnTo>
                    <a:pt x="458532" y="1996227"/>
                  </a:lnTo>
                  <a:lnTo>
                    <a:pt x="495287" y="2021613"/>
                  </a:lnTo>
                  <a:lnTo>
                    <a:pt x="533099" y="2045528"/>
                  </a:lnTo>
                  <a:lnTo>
                    <a:pt x="571925" y="2067931"/>
                  </a:lnTo>
                  <a:lnTo>
                    <a:pt x="611724" y="2088780"/>
                  </a:lnTo>
                  <a:lnTo>
                    <a:pt x="652454" y="2108034"/>
                  </a:lnTo>
                  <a:lnTo>
                    <a:pt x="694074" y="2125651"/>
                  </a:lnTo>
                  <a:lnTo>
                    <a:pt x="736542" y="2141590"/>
                  </a:lnTo>
                  <a:lnTo>
                    <a:pt x="779817" y="2155809"/>
                  </a:lnTo>
                  <a:lnTo>
                    <a:pt x="823858" y="2168267"/>
                  </a:lnTo>
                  <a:lnTo>
                    <a:pt x="868623" y="2178922"/>
                  </a:lnTo>
                  <a:lnTo>
                    <a:pt x="914070" y="2187732"/>
                  </a:lnTo>
                  <a:lnTo>
                    <a:pt x="960157" y="2194658"/>
                  </a:lnTo>
                  <a:lnTo>
                    <a:pt x="1006845" y="2199655"/>
                  </a:lnTo>
                  <a:lnTo>
                    <a:pt x="1054090" y="2202685"/>
                  </a:lnTo>
                  <a:lnTo>
                    <a:pt x="1101851" y="2203703"/>
                  </a:lnTo>
                  <a:lnTo>
                    <a:pt x="1149730" y="2202685"/>
                  </a:lnTo>
                  <a:lnTo>
                    <a:pt x="1197086" y="2199655"/>
                  </a:lnTo>
                  <a:lnTo>
                    <a:pt x="1243879" y="2194658"/>
                  </a:lnTo>
                  <a:lnTo>
                    <a:pt x="1290066" y="2187732"/>
                  </a:lnTo>
                  <a:lnTo>
                    <a:pt x="1335606" y="2178922"/>
                  </a:lnTo>
                  <a:lnTo>
                    <a:pt x="1380459" y="2168267"/>
                  </a:lnTo>
                  <a:lnTo>
                    <a:pt x="1424582" y="2155809"/>
                  </a:lnTo>
                  <a:lnTo>
                    <a:pt x="1467935" y="2141590"/>
                  </a:lnTo>
                  <a:lnTo>
                    <a:pt x="1510476" y="2125651"/>
                  </a:lnTo>
                  <a:lnTo>
                    <a:pt x="1552164" y="2108034"/>
                  </a:lnTo>
                  <a:lnTo>
                    <a:pt x="1592957" y="2088780"/>
                  </a:lnTo>
                  <a:lnTo>
                    <a:pt x="1632814" y="2067931"/>
                  </a:lnTo>
                  <a:lnTo>
                    <a:pt x="1671694" y="2045528"/>
                  </a:lnTo>
                  <a:lnTo>
                    <a:pt x="1709556" y="2021613"/>
                  </a:lnTo>
                  <a:lnTo>
                    <a:pt x="1746357" y="1996227"/>
                  </a:lnTo>
                  <a:lnTo>
                    <a:pt x="1782058" y="1969412"/>
                  </a:lnTo>
                  <a:lnTo>
                    <a:pt x="1816616" y="1941209"/>
                  </a:lnTo>
                  <a:lnTo>
                    <a:pt x="1849990" y="1911660"/>
                  </a:lnTo>
                  <a:lnTo>
                    <a:pt x="1882139" y="1880806"/>
                  </a:lnTo>
                  <a:lnTo>
                    <a:pt x="1913022" y="1848689"/>
                  </a:lnTo>
                  <a:lnTo>
                    <a:pt x="1942597" y="1815349"/>
                  </a:lnTo>
                  <a:lnTo>
                    <a:pt x="1970823" y="1780830"/>
                  </a:lnTo>
                  <a:lnTo>
                    <a:pt x="1997658" y="1745171"/>
                  </a:lnTo>
                  <a:lnTo>
                    <a:pt x="2023061" y="1708416"/>
                  </a:lnTo>
                  <a:lnTo>
                    <a:pt x="2046991" y="1670604"/>
                  </a:lnTo>
                  <a:lnTo>
                    <a:pt x="2069407" y="1631778"/>
                  </a:lnTo>
                  <a:lnTo>
                    <a:pt x="2090267" y="1591979"/>
                  </a:lnTo>
                  <a:lnTo>
                    <a:pt x="2109530" y="1551249"/>
                  </a:lnTo>
                  <a:lnTo>
                    <a:pt x="2127155" y="1509629"/>
                  </a:lnTo>
                  <a:lnTo>
                    <a:pt x="2143100" y="1467161"/>
                  </a:lnTo>
                  <a:lnTo>
                    <a:pt x="2157323" y="1423886"/>
                  </a:lnTo>
                  <a:lnTo>
                    <a:pt x="2169785" y="1379845"/>
                  </a:lnTo>
                  <a:lnTo>
                    <a:pt x="2180442" y="1335080"/>
                  </a:lnTo>
                  <a:lnTo>
                    <a:pt x="2189255" y="1289633"/>
                  </a:lnTo>
                  <a:lnTo>
                    <a:pt x="2196181" y="1243546"/>
                  </a:lnTo>
                  <a:lnTo>
                    <a:pt x="2201179" y="1196858"/>
                  </a:lnTo>
                  <a:lnTo>
                    <a:pt x="2204208" y="1149613"/>
                  </a:lnTo>
                  <a:lnTo>
                    <a:pt x="2205227" y="1101851"/>
                  </a:lnTo>
                  <a:close/>
                </a:path>
              </a:pathLst>
            </a:custGeom>
            <a:solidFill>
              <a:srgbClr val="F2F8FC"/>
            </a:solidFill>
          </p:spPr>
          <p:txBody>
            <a:bodyPr wrap="square" lIns="0" tIns="0" rIns="0" bIns="0" rtlCol="0"/>
            <a:lstStyle/>
            <a:p>
              <a:endParaRPr sz="3615"/>
            </a:p>
          </p:txBody>
        </p:sp>
        <p:sp>
          <p:nvSpPr>
            <p:cNvPr id="17" name="object 17"/>
            <p:cNvSpPr/>
            <p:nvPr/>
          </p:nvSpPr>
          <p:spPr>
            <a:xfrm>
              <a:off x="6187439" y="3125723"/>
              <a:ext cx="2205355" cy="2204085"/>
            </a:xfrm>
            <a:custGeom>
              <a:avLst/>
              <a:gdLst/>
              <a:ahLst/>
              <a:cxnLst/>
              <a:rect l="l" t="t" r="r" b="b"/>
              <a:pathLst>
                <a:path w="2205354" h="2204085">
                  <a:moveTo>
                    <a:pt x="0" y="1101851"/>
                  </a:moveTo>
                  <a:lnTo>
                    <a:pt x="1018" y="1053976"/>
                  </a:lnTo>
                  <a:lnTo>
                    <a:pt x="4048" y="1006629"/>
                  </a:lnTo>
                  <a:lnTo>
                    <a:pt x="9045" y="959851"/>
                  </a:lnTo>
                  <a:lnTo>
                    <a:pt x="15971" y="913684"/>
                  </a:lnTo>
                  <a:lnTo>
                    <a:pt x="24781" y="868169"/>
                  </a:lnTo>
                  <a:lnTo>
                    <a:pt x="35436" y="823346"/>
                  </a:lnTo>
                  <a:lnTo>
                    <a:pt x="47894" y="779257"/>
                  </a:lnTo>
                  <a:lnTo>
                    <a:pt x="62113" y="735942"/>
                  </a:lnTo>
                  <a:lnTo>
                    <a:pt x="78052" y="693443"/>
                  </a:lnTo>
                  <a:lnTo>
                    <a:pt x="95669" y="651800"/>
                  </a:lnTo>
                  <a:lnTo>
                    <a:pt x="114923" y="611055"/>
                  </a:lnTo>
                  <a:lnTo>
                    <a:pt x="135772" y="571249"/>
                  </a:lnTo>
                  <a:lnTo>
                    <a:pt x="158175" y="532422"/>
                  </a:lnTo>
                  <a:lnTo>
                    <a:pt x="182090" y="494615"/>
                  </a:lnTo>
                  <a:lnTo>
                    <a:pt x="207475" y="457870"/>
                  </a:lnTo>
                  <a:lnTo>
                    <a:pt x="234291" y="422228"/>
                  </a:lnTo>
                  <a:lnTo>
                    <a:pt x="262494" y="387729"/>
                  </a:lnTo>
                  <a:lnTo>
                    <a:pt x="292043" y="354414"/>
                  </a:lnTo>
                  <a:lnTo>
                    <a:pt x="322897" y="322325"/>
                  </a:lnTo>
                  <a:lnTo>
                    <a:pt x="355014" y="291503"/>
                  </a:lnTo>
                  <a:lnTo>
                    <a:pt x="388354" y="261988"/>
                  </a:lnTo>
                  <a:lnTo>
                    <a:pt x="422873" y="233821"/>
                  </a:lnTo>
                  <a:lnTo>
                    <a:pt x="458532" y="207044"/>
                  </a:lnTo>
                  <a:lnTo>
                    <a:pt x="495287" y="181698"/>
                  </a:lnTo>
                  <a:lnTo>
                    <a:pt x="533099" y="157822"/>
                  </a:lnTo>
                  <a:lnTo>
                    <a:pt x="571925" y="135460"/>
                  </a:lnTo>
                  <a:lnTo>
                    <a:pt x="611724" y="114650"/>
                  </a:lnTo>
                  <a:lnTo>
                    <a:pt x="652454" y="95436"/>
                  </a:lnTo>
                  <a:lnTo>
                    <a:pt x="694074" y="77856"/>
                  </a:lnTo>
                  <a:lnTo>
                    <a:pt x="736542" y="61953"/>
                  </a:lnTo>
                  <a:lnTo>
                    <a:pt x="779817" y="47768"/>
                  </a:lnTo>
                  <a:lnTo>
                    <a:pt x="823858" y="35340"/>
                  </a:lnTo>
                  <a:lnTo>
                    <a:pt x="868623" y="24713"/>
                  </a:lnTo>
                  <a:lnTo>
                    <a:pt x="914070" y="15925"/>
                  </a:lnTo>
                  <a:lnTo>
                    <a:pt x="960157" y="9019"/>
                  </a:lnTo>
                  <a:lnTo>
                    <a:pt x="1006845" y="4036"/>
                  </a:lnTo>
                  <a:lnTo>
                    <a:pt x="1054090" y="1015"/>
                  </a:lnTo>
                  <a:lnTo>
                    <a:pt x="1101851" y="0"/>
                  </a:lnTo>
                  <a:lnTo>
                    <a:pt x="1149730" y="1015"/>
                  </a:lnTo>
                  <a:lnTo>
                    <a:pt x="1197086" y="4036"/>
                  </a:lnTo>
                  <a:lnTo>
                    <a:pt x="1243879" y="9019"/>
                  </a:lnTo>
                  <a:lnTo>
                    <a:pt x="1290066" y="15925"/>
                  </a:lnTo>
                  <a:lnTo>
                    <a:pt x="1335606" y="24713"/>
                  </a:lnTo>
                  <a:lnTo>
                    <a:pt x="1380459" y="35340"/>
                  </a:lnTo>
                  <a:lnTo>
                    <a:pt x="1424582" y="47768"/>
                  </a:lnTo>
                  <a:lnTo>
                    <a:pt x="1467935" y="61953"/>
                  </a:lnTo>
                  <a:lnTo>
                    <a:pt x="1510476" y="77856"/>
                  </a:lnTo>
                  <a:lnTo>
                    <a:pt x="1552164" y="95436"/>
                  </a:lnTo>
                  <a:lnTo>
                    <a:pt x="1592957" y="114650"/>
                  </a:lnTo>
                  <a:lnTo>
                    <a:pt x="1632814" y="135460"/>
                  </a:lnTo>
                  <a:lnTo>
                    <a:pt x="1671694" y="157822"/>
                  </a:lnTo>
                  <a:lnTo>
                    <a:pt x="1709556" y="181698"/>
                  </a:lnTo>
                  <a:lnTo>
                    <a:pt x="1746357" y="207044"/>
                  </a:lnTo>
                  <a:lnTo>
                    <a:pt x="1782058" y="233821"/>
                  </a:lnTo>
                  <a:lnTo>
                    <a:pt x="1816616" y="261988"/>
                  </a:lnTo>
                  <a:lnTo>
                    <a:pt x="1849990" y="291503"/>
                  </a:lnTo>
                  <a:lnTo>
                    <a:pt x="1882139" y="322325"/>
                  </a:lnTo>
                  <a:lnTo>
                    <a:pt x="1913022" y="354414"/>
                  </a:lnTo>
                  <a:lnTo>
                    <a:pt x="1942597" y="387729"/>
                  </a:lnTo>
                  <a:lnTo>
                    <a:pt x="1970823" y="422228"/>
                  </a:lnTo>
                  <a:lnTo>
                    <a:pt x="1997658" y="457870"/>
                  </a:lnTo>
                  <a:lnTo>
                    <a:pt x="2023061" y="494615"/>
                  </a:lnTo>
                  <a:lnTo>
                    <a:pt x="2046991" y="532422"/>
                  </a:lnTo>
                  <a:lnTo>
                    <a:pt x="2069407" y="571249"/>
                  </a:lnTo>
                  <a:lnTo>
                    <a:pt x="2090267" y="611055"/>
                  </a:lnTo>
                  <a:lnTo>
                    <a:pt x="2109530" y="651800"/>
                  </a:lnTo>
                  <a:lnTo>
                    <a:pt x="2127155" y="693443"/>
                  </a:lnTo>
                  <a:lnTo>
                    <a:pt x="2143100" y="735942"/>
                  </a:lnTo>
                  <a:lnTo>
                    <a:pt x="2157323" y="779257"/>
                  </a:lnTo>
                  <a:lnTo>
                    <a:pt x="2169785" y="823346"/>
                  </a:lnTo>
                  <a:lnTo>
                    <a:pt x="2180442" y="868169"/>
                  </a:lnTo>
                  <a:lnTo>
                    <a:pt x="2189255" y="913684"/>
                  </a:lnTo>
                  <a:lnTo>
                    <a:pt x="2196181" y="959851"/>
                  </a:lnTo>
                  <a:lnTo>
                    <a:pt x="2201179" y="1006629"/>
                  </a:lnTo>
                  <a:lnTo>
                    <a:pt x="2204208" y="1053976"/>
                  </a:lnTo>
                  <a:lnTo>
                    <a:pt x="2205227" y="1101851"/>
                  </a:lnTo>
                  <a:lnTo>
                    <a:pt x="2204208" y="1149613"/>
                  </a:lnTo>
                  <a:lnTo>
                    <a:pt x="2201179" y="1196858"/>
                  </a:lnTo>
                  <a:lnTo>
                    <a:pt x="2196181" y="1243546"/>
                  </a:lnTo>
                  <a:lnTo>
                    <a:pt x="2189255" y="1289633"/>
                  </a:lnTo>
                  <a:lnTo>
                    <a:pt x="2180442" y="1335080"/>
                  </a:lnTo>
                  <a:lnTo>
                    <a:pt x="2169785" y="1379845"/>
                  </a:lnTo>
                  <a:lnTo>
                    <a:pt x="2157323" y="1423886"/>
                  </a:lnTo>
                  <a:lnTo>
                    <a:pt x="2143100" y="1467161"/>
                  </a:lnTo>
                  <a:lnTo>
                    <a:pt x="2127155" y="1509629"/>
                  </a:lnTo>
                  <a:lnTo>
                    <a:pt x="2109530" y="1551249"/>
                  </a:lnTo>
                  <a:lnTo>
                    <a:pt x="2090267" y="1591979"/>
                  </a:lnTo>
                  <a:lnTo>
                    <a:pt x="2069407" y="1631778"/>
                  </a:lnTo>
                  <a:lnTo>
                    <a:pt x="2046991" y="1670604"/>
                  </a:lnTo>
                  <a:lnTo>
                    <a:pt x="2023061" y="1708416"/>
                  </a:lnTo>
                  <a:lnTo>
                    <a:pt x="1997658" y="1745171"/>
                  </a:lnTo>
                  <a:lnTo>
                    <a:pt x="1970823" y="1780830"/>
                  </a:lnTo>
                  <a:lnTo>
                    <a:pt x="1942597" y="1815349"/>
                  </a:lnTo>
                  <a:lnTo>
                    <a:pt x="1913022" y="1848689"/>
                  </a:lnTo>
                  <a:lnTo>
                    <a:pt x="1882139" y="1880806"/>
                  </a:lnTo>
                  <a:lnTo>
                    <a:pt x="1849990" y="1911660"/>
                  </a:lnTo>
                  <a:lnTo>
                    <a:pt x="1816616" y="1941209"/>
                  </a:lnTo>
                  <a:lnTo>
                    <a:pt x="1782058" y="1969412"/>
                  </a:lnTo>
                  <a:lnTo>
                    <a:pt x="1746357" y="1996227"/>
                  </a:lnTo>
                  <a:lnTo>
                    <a:pt x="1709556" y="2021613"/>
                  </a:lnTo>
                  <a:lnTo>
                    <a:pt x="1671694" y="2045528"/>
                  </a:lnTo>
                  <a:lnTo>
                    <a:pt x="1632814" y="2067931"/>
                  </a:lnTo>
                  <a:lnTo>
                    <a:pt x="1592957" y="2088780"/>
                  </a:lnTo>
                  <a:lnTo>
                    <a:pt x="1552164" y="2108034"/>
                  </a:lnTo>
                  <a:lnTo>
                    <a:pt x="1510476" y="2125651"/>
                  </a:lnTo>
                  <a:lnTo>
                    <a:pt x="1467935" y="2141590"/>
                  </a:lnTo>
                  <a:lnTo>
                    <a:pt x="1424582" y="2155809"/>
                  </a:lnTo>
                  <a:lnTo>
                    <a:pt x="1380459" y="2168267"/>
                  </a:lnTo>
                  <a:lnTo>
                    <a:pt x="1335606" y="2178922"/>
                  </a:lnTo>
                  <a:lnTo>
                    <a:pt x="1290066" y="2187732"/>
                  </a:lnTo>
                  <a:lnTo>
                    <a:pt x="1243879" y="2194658"/>
                  </a:lnTo>
                  <a:lnTo>
                    <a:pt x="1197086" y="2199655"/>
                  </a:lnTo>
                  <a:lnTo>
                    <a:pt x="1149730" y="2202685"/>
                  </a:lnTo>
                  <a:lnTo>
                    <a:pt x="1101851" y="2203703"/>
                  </a:lnTo>
                  <a:lnTo>
                    <a:pt x="1054090" y="2202685"/>
                  </a:lnTo>
                  <a:lnTo>
                    <a:pt x="1006845" y="2199655"/>
                  </a:lnTo>
                  <a:lnTo>
                    <a:pt x="960157" y="2194658"/>
                  </a:lnTo>
                  <a:lnTo>
                    <a:pt x="914070" y="2187732"/>
                  </a:lnTo>
                  <a:lnTo>
                    <a:pt x="868623" y="2178922"/>
                  </a:lnTo>
                  <a:lnTo>
                    <a:pt x="823858" y="2168267"/>
                  </a:lnTo>
                  <a:lnTo>
                    <a:pt x="779817" y="2155809"/>
                  </a:lnTo>
                  <a:lnTo>
                    <a:pt x="736542" y="2141590"/>
                  </a:lnTo>
                  <a:lnTo>
                    <a:pt x="694074" y="2125651"/>
                  </a:lnTo>
                  <a:lnTo>
                    <a:pt x="652454" y="2108034"/>
                  </a:lnTo>
                  <a:lnTo>
                    <a:pt x="611724" y="2088780"/>
                  </a:lnTo>
                  <a:lnTo>
                    <a:pt x="571925" y="2067931"/>
                  </a:lnTo>
                  <a:lnTo>
                    <a:pt x="533099" y="2045528"/>
                  </a:lnTo>
                  <a:lnTo>
                    <a:pt x="495287" y="2021613"/>
                  </a:lnTo>
                  <a:lnTo>
                    <a:pt x="458532" y="1996227"/>
                  </a:lnTo>
                  <a:lnTo>
                    <a:pt x="422873" y="1969412"/>
                  </a:lnTo>
                  <a:lnTo>
                    <a:pt x="388354" y="1941209"/>
                  </a:lnTo>
                  <a:lnTo>
                    <a:pt x="355014" y="1911660"/>
                  </a:lnTo>
                  <a:lnTo>
                    <a:pt x="322897" y="1880806"/>
                  </a:lnTo>
                  <a:lnTo>
                    <a:pt x="292043" y="1848689"/>
                  </a:lnTo>
                  <a:lnTo>
                    <a:pt x="262494" y="1815349"/>
                  </a:lnTo>
                  <a:lnTo>
                    <a:pt x="234291" y="1780830"/>
                  </a:lnTo>
                  <a:lnTo>
                    <a:pt x="207475" y="1745171"/>
                  </a:lnTo>
                  <a:lnTo>
                    <a:pt x="182090" y="1708416"/>
                  </a:lnTo>
                  <a:lnTo>
                    <a:pt x="158175" y="1670604"/>
                  </a:lnTo>
                  <a:lnTo>
                    <a:pt x="135772" y="1631778"/>
                  </a:lnTo>
                  <a:lnTo>
                    <a:pt x="114923" y="1591979"/>
                  </a:lnTo>
                  <a:lnTo>
                    <a:pt x="95669" y="1551249"/>
                  </a:lnTo>
                  <a:lnTo>
                    <a:pt x="78052" y="1509629"/>
                  </a:lnTo>
                  <a:lnTo>
                    <a:pt x="62113" y="1467161"/>
                  </a:lnTo>
                  <a:lnTo>
                    <a:pt x="47894" y="1423886"/>
                  </a:lnTo>
                  <a:lnTo>
                    <a:pt x="35436" y="1379845"/>
                  </a:lnTo>
                  <a:lnTo>
                    <a:pt x="24781" y="1335080"/>
                  </a:lnTo>
                  <a:lnTo>
                    <a:pt x="15971" y="1289633"/>
                  </a:lnTo>
                  <a:lnTo>
                    <a:pt x="9045" y="1243546"/>
                  </a:lnTo>
                  <a:lnTo>
                    <a:pt x="4048" y="1196858"/>
                  </a:lnTo>
                  <a:lnTo>
                    <a:pt x="1018" y="1149613"/>
                  </a:lnTo>
                  <a:lnTo>
                    <a:pt x="0" y="1101851"/>
                  </a:lnTo>
                  <a:close/>
                </a:path>
              </a:pathLst>
            </a:custGeom>
            <a:ln w="9524">
              <a:solidFill>
                <a:srgbClr val="004064"/>
              </a:solidFill>
            </a:ln>
          </p:spPr>
          <p:txBody>
            <a:bodyPr wrap="square" lIns="0" tIns="0" rIns="0" bIns="0" rtlCol="0"/>
            <a:lstStyle/>
            <a:p>
              <a:endParaRPr sz="3615"/>
            </a:p>
          </p:txBody>
        </p:sp>
      </p:grpSp>
      <p:sp>
        <p:nvSpPr>
          <p:cNvPr id="18" name="object 18"/>
          <p:cNvSpPr txBox="1"/>
          <p:nvPr/>
        </p:nvSpPr>
        <p:spPr>
          <a:xfrm>
            <a:off x="9055934" y="5183276"/>
            <a:ext cx="1719186" cy="1591779"/>
          </a:xfrm>
          <a:prstGeom prst="rect">
            <a:avLst/>
          </a:prstGeom>
        </p:spPr>
        <p:txBody>
          <a:bodyPr vert="horz" wrap="square" lIns="0" tIns="14285" rIns="0" bIns="0" rtlCol="0">
            <a:spAutoFit/>
          </a:bodyPr>
          <a:lstStyle/>
          <a:p>
            <a:pPr algn="ctr">
              <a:lnSpc>
                <a:spcPts val="2228"/>
              </a:lnSpc>
              <a:spcBef>
                <a:spcPts val="113"/>
              </a:spcBef>
            </a:pPr>
            <a:r>
              <a:rPr sz="2250" spc="-17" dirty="0">
                <a:solidFill>
                  <a:srgbClr val="004064"/>
                </a:solidFill>
                <a:latin typeface="Cambria"/>
                <a:cs typeface="Cambria"/>
              </a:rPr>
              <a:t>Over</a:t>
            </a:r>
            <a:endParaRPr sz="2250">
              <a:latin typeface="Cambria"/>
              <a:cs typeface="Cambria"/>
            </a:endParaRPr>
          </a:p>
          <a:p>
            <a:pPr algn="ctr">
              <a:lnSpc>
                <a:spcPts val="5169"/>
              </a:lnSpc>
            </a:pPr>
            <a:r>
              <a:rPr sz="4949" spc="-5" dirty="0">
                <a:solidFill>
                  <a:srgbClr val="0079C9"/>
                </a:solidFill>
                <a:latin typeface="Cambria"/>
                <a:cs typeface="Cambria"/>
              </a:rPr>
              <a:t>$4.5T</a:t>
            </a:r>
            <a:endParaRPr sz="4949">
              <a:latin typeface="Cambria"/>
              <a:cs typeface="Cambria"/>
            </a:endParaRPr>
          </a:p>
          <a:p>
            <a:pPr algn="ctr">
              <a:lnSpc>
                <a:spcPts val="2284"/>
              </a:lnSpc>
            </a:pPr>
            <a:r>
              <a:rPr sz="2250" spc="-11" dirty="0">
                <a:solidFill>
                  <a:srgbClr val="004064"/>
                </a:solidFill>
                <a:latin typeface="Cambria"/>
                <a:cs typeface="Cambria"/>
              </a:rPr>
              <a:t>Market</a:t>
            </a:r>
            <a:endParaRPr sz="2250">
              <a:latin typeface="Cambria"/>
              <a:cs typeface="Cambria"/>
            </a:endParaRPr>
          </a:p>
          <a:p>
            <a:pPr algn="ctr">
              <a:lnSpc>
                <a:spcPts val="2576"/>
              </a:lnSpc>
            </a:pPr>
            <a:r>
              <a:rPr sz="2250" spc="-5" dirty="0">
                <a:solidFill>
                  <a:srgbClr val="004064"/>
                </a:solidFill>
                <a:latin typeface="Cambria"/>
                <a:cs typeface="Cambria"/>
              </a:rPr>
              <a:t>Capitalization</a:t>
            </a:r>
            <a:endParaRPr sz="2250">
              <a:latin typeface="Cambria"/>
              <a:cs typeface="Cambria"/>
            </a:endParaRPr>
          </a:p>
        </p:txBody>
      </p:sp>
      <p:sp>
        <p:nvSpPr>
          <p:cNvPr id="19" name="object 19"/>
          <p:cNvSpPr txBox="1"/>
          <p:nvPr/>
        </p:nvSpPr>
        <p:spPr>
          <a:xfrm>
            <a:off x="10533871" y="9325689"/>
            <a:ext cx="595540" cy="118299"/>
          </a:xfrm>
          <a:prstGeom prst="rect">
            <a:avLst/>
          </a:prstGeom>
        </p:spPr>
        <p:txBody>
          <a:bodyPr vert="horz" wrap="square" lIns="0" tIns="14285" rIns="0" bIns="0" rtlCol="0">
            <a:spAutoFit/>
          </a:bodyPr>
          <a:lstStyle/>
          <a:p>
            <a:pPr marL="14285">
              <a:spcBef>
                <a:spcPts val="113"/>
              </a:spcBef>
            </a:pPr>
            <a:r>
              <a:rPr sz="675" spc="-5" dirty="0">
                <a:latin typeface="Cambria"/>
                <a:cs typeface="Cambria"/>
              </a:rPr>
              <a:t>001D870D</a:t>
            </a:r>
            <a:endParaRPr sz="675" dirty="0">
              <a:latin typeface="Cambria"/>
              <a:cs typeface="Cambria"/>
            </a:endParaRPr>
          </a:p>
        </p:txBody>
      </p:sp>
      <p:sp>
        <p:nvSpPr>
          <p:cNvPr id="20" name="object 20"/>
          <p:cNvSpPr txBox="1"/>
          <p:nvPr/>
        </p:nvSpPr>
        <p:spPr>
          <a:xfrm>
            <a:off x="13192167" y="9325689"/>
            <a:ext cx="107851" cy="186828"/>
          </a:xfrm>
          <a:prstGeom prst="rect">
            <a:avLst/>
          </a:prstGeom>
        </p:spPr>
        <p:txBody>
          <a:bodyPr vert="horz" wrap="square" lIns="0" tIns="13571" rIns="0" bIns="0" rtlCol="0">
            <a:spAutoFit/>
          </a:bodyPr>
          <a:lstStyle/>
          <a:p>
            <a:pPr marL="14285">
              <a:spcBef>
                <a:spcPts val="107"/>
              </a:spcBef>
            </a:pPr>
            <a:r>
              <a:rPr sz="1125" spc="-5" dirty="0">
                <a:latin typeface="Cambria"/>
                <a:cs typeface="Cambria"/>
              </a:rPr>
              <a:t>4</a:t>
            </a:r>
            <a:endParaRPr sz="1125" dirty="0">
              <a:latin typeface="Cambria"/>
              <a:cs typeface="Cambr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77600" y="666474"/>
            <a:ext cx="9170105" cy="360673"/>
          </a:xfrm>
          <a:prstGeom prst="rect">
            <a:avLst/>
          </a:prstGeom>
        </p:spPr>
        <p:txBody>
          <a:bodyPr vert="horz" wrap="square" lIns="0" tIns="14285" rIns="0" bIns="0" rtlCol="0">
            <a:spAutoFit/>
          </a:bodyPr>
          <a:lstStyle/>
          <a:p>
            <a:pPr marL="14285">
              <a:spcBef>
                <a:spcPts val="113"/>
              </a:spcBef>
            </a:pPr>
            <a:r>
              <a:rPr spc="-5" dirty="0"/>
              <a:t>Depth</a:t>
            </a:r>
            <a:r>
              <a:rPr spc="-23" dirty="0"/>
              <a:t> </a:t>
            </a:r>
            <a:r>
              <a:rPr dirty="0"/>
              <a:t>of</a:t>
            </a:r>
            <a:r>
              <a:rPr spc="-28" dirty="0"/>
              <a:t> </a:t>
            </a:r>
            <a:r>
              <a:rPr dirty="0"/>
              <a:t>the</a:t>
            </a:r>
            <a:r>
              <a:rPr spc="-39" dirty="0"/>
              <a:t> </a:t>
            </a:r>
            <a:r>
              <a:rPr spc="-5" dirty="0"/>
              <a:t>EMD</a:t>
            </a:r>
            <a:r>
              <a:rPr spc="-17" dirty="0"/>
              <a:t> Universe</a:t>
            </a:r>
          </a:p>
        </p:txBody>
      </p:sp>
      <p:sp>
        <p:nvSpPr>
          <p:cNvPr id="193" name="Text Placeholder 192">
            <a:extLst>
              <a:ext uri="{FF2B5EF4-FFF2-40B4-BE49-F238E27FC236}">
                <a16:creationId xmlns:a16="http://schemas.microsoft.com/office/drawing/2014/main" id="{C1DA84DC-EE56-4000-9913-F1C2C46A8892}"/>
              </a:ext>
            </a:extLst>
          </p:cNvPr>
          <p:cNvSpPr>
            <a:spLocks noGrp="1"/>
          </p:cNvSpPr>
          <p:nvPr>
            <p:ph type="body" sz="quarter" idx="10"/>
          </p:nvPr>
        </p:nvSpPr>
        <p:spPr/>
        <p:txBody>
          <a:bodyPr/>
          <a:lstStyle/>
          <a:p>
            <a:r>
              <a:rPr lang="en-US" spc="-5" dirty="0">
                <a:latin typeface="Cambria"/>
                <a:cs typeface="Cambria"/>
              </a:rPr>
              <a:t>References</a:t>
            </a:r>
            <a:r>
              <a:rPr lang="en-US" spc="-34" dirty="0">
                <a:latin typeface="Cambria"/>
                <a:cs typeface="Cambria"/>
              </a:rPr>
              <a:t> </a:t>
            </a:r>
            <a:r>
              <a:rPr lang="en-US" dirty="0">
                <a:latin typeface="Cambria"/>
                <a:cs typeface="Cambria"/>
              </a:rPr>
              <a:t>to</a:t>
            </a:r>
            <a:r>
              <a:rPr lang="en-US" spc="5" dirty="0">
                <a:latin typeface="Cambria"/>
                <a:cs typeface="Cambria"/>
              </a:rPr>
              <a:t> </a:t>
            </a:r>
            <a:r>
              <a:rPr lang="en-US" dirty="0">
                <a:latin typeface="Cambria"/>
                <a:cs typeface="Cambria"/>
              </a:rPr>
              <a:t>specific</a:t>
            </a:r>
            <a:r>
              <a:rPr lang="en-US" spc="-28" dirty="0">
                <a:latin typeface="Cambria"/>
                <a:cs typeface="Cambria"/>
              </a:rPr>
              <a:t> </a:t>
            </a:r>
            <a:r>
              <a:rPr lang="en-US" dirty="0">
                <a:latin typeface="Cambria"/>
                <a:cs typeface="Cambria"/>
              </a:rPr>
              <a:t>issues</a:t>
            </a:r>
            <a:r>
              <a:rPr lang="en-US" spc="-17" dirty="0">
                <a:latin typeface="Cambria"/>
                <a:cs typeface="Cambria"/>
              </a:rPr>
              <a:t> </a:t>
            </a:r>
            <a:r>
              <a:rPr lang="en-US" dirty="0">
                <a:latin typeface="Cambria"/>
                <a:cs typeface="Cambria"/>
              </a:rPr>
              <a:t>or</a:t>
            </a:r>
            <a:r>
              <a:rPr lang="en-US" spc="-17" dirty="0">
                <a:latin typeface="Cambria"/>
                <a:cs typeface="Cambria"/>
              </a:rPr>
              <a:t> </a:t>
            </a:r>
            <a:r>
              <a:rPr lang="en-US" dirty="0">
                <a:latin typeface="Cambria"/>
                <a:cs typeface="Cambria"/>
              </a:rPr>
              <a:t>companies</a:t>
            </a:r>
            <a:r>
              <a:rPr lang="en-US" spc="-28" dirty="0">
                <a:latin typeface="Cambria"/>
                <a:cs typeface="Cambria"/>
              </a:rPr>
              <a:t> </a:t>
            </a:r>
            <a:r>
              <a:rPr lang="en-US" dirty="0">
                <a:latin typeface="Cambria"/>
                <a:cs typeface="Cambria"/>
              </a:rPr>
              <a:t>are</a:t>
            </a:r>
            <a:r>
              <a:rPr lang="en-US" spc="-28" dirty="0">
                <a:latin typeface="Cambria"/>
                <a:cs typeface="Cambria"/>
              </a:rPr>
              <a:t> </a:t>
            </a:r>
            <a:r>
              <a:rPr lang="en-US" dirty="0">
                <a:latin typeface="Cambria"/>
                <a:cs typeface="Cambria"/>
              </a:rPr>
              <a:t>for</a:t>
            </a:r>
            <a:r>
              <a:rPr lang="en-US" spc="-17" dirty="0">
                <a:latin typeface="Cambria"/>
                <a:cs typeface="Cambria"/>
              </a:rPr>
              <a:t> </a:t>
            </a:r>
            <a:r>
              <a:rPr lang="en-US" spc="-5" dirty="0">
                <a:latin typeface="Cambria"/>
                <a:cs typeface="Cambria"/>
              </a:rPr>
              <a:t>illustrative</a:t>
            </a:r>
            <a:r>
              <a:rPr lang="en-US" spc="-39" dirty="0">
                <a:latin typeface="Cambria"/>
                <a:cs typeface="Cambria"/>
              </a:rPr>
              <a:t> </a:t>
            </a:r>
            <a:r>
              <a:rPr lang="en-US" dirty="0">
                <a:latin typeface="Cambria"/>
                <a:cs typeface="Cambria"/>
              </a:rPr>
              <a:t>purposes</a:t>
            </a:r>
            <a:r>
              <a:rPr lang="en-US" spc="-17" dirty="0">
                <a:latin typeface="Cambria"/>
                <a:cs typeface="Cambria"/>
              </a:rPr>
              <a:t> </a:t>
            </a:r>
            <a:r>
              <a:rPr lang="en-US" dirty="0">
                <a:latin typeface="Cambria"/>
                <a:cs typeface="Cambria"/>
              </a:rPr>
              <a:t>only and</a:t>
            </a:r>
            <a:r>
              <a:rPr lang="en-US" spc="5" dirty="0">
                <a:latin typeface="Cambria"/>
                <a:cs typeface="Cambria"/>
              </a:rPr>
              <a:t> </a:t>
            </a:r>
            <a:r>
              <a:rPr lang="en-US" dirty="0">
                <a:latin typeface="Cambria"/>
                <a:cs typeface="Cambria"/>
              </a:rPr>
              <a:t>should</a:t>
            </a:r>
            <a:r>
              <a:rPr lang="en-US" spc="-23" dirty="0">
                <a:latin typeface="Cambria"/>
                <a:cs typeface="Cambria"/>
              </a:rPr>
              <a:t> </a:t>
            </a:r>
            <a:r>
              <a:rPr lang="en-US" dirty="0">
                <a:latin typeface="Cambria"/>
                <a:cs typeface="Cambria"/>
              </a:rPr>
              <a:t>not be</a:t>
            </a:r>
            <a:r>
              <a:rPr lang="en-US" spc="5" dirty="0">
                <a:latin typeface="Cambria"/>
                <a:cs typeface="Cambria"/>
              </a:rPr>
              <a:t> </a:t>
            </a:r>
            <a:r>
              <a:rPr lang="en-US" dirty="0">
                <a:latin typeface="Cambria"/>
                <a:cs typeface="Cambria"/>
              </a:rPr>
              <a:t>construed</a:t>
            </a:r>
            <a:r>
              <a:rPr lang="en-US" spc="-39" dirty="0">
                <a:latin typeface="Cambria"/>
                <a:cs typeface="Cambria"/>
              </a:rPr>
              <a:t> </a:t>
            </a:r>
            <a:r>
              <a:rPr lang="en-US" dirty="0">
                <a:latin typeface="Cambria"/>
                <a:cs typeface="Cambria"/>
              </a:rPr>
              <a:t>as</a:t>
            </a:r>
            <a:r>
              <a:rPr lang="en-US" spc="5" dirty="0">
                <a:latin typeface="Cambria"/>
                <a:cs typeface="Cambria"/>
              </a:rPr>
              <a:t> </a:t>
            </a:r>
            <a:r>
              <a:rPr lang="en-US" dirty="0">
                <a:latin typeface="Cambria"/>
                <a:cs typeface="Cambria"/>
              </a:rPr>
              <a:t>investment</a:t>
            </a:r>
            <a:r>
              <a:rPr lang="en-US" spc="-28" dirty="0">
                <a:latin typeface="Cambria"/>
                <a:cs typeface="Cambria"/>
              </a:rPr>
              <a:t> </a:t>
            </a:r>
            <a:r>
              <a:rPr lang="en-US" dirty="0">
                <a:latin typeface="Cambria"/>
                <a:cs typeface="Cambria"/>
              </a:rPr>
              <a:t>advice</a:t>
            </a:r>
            <a:r>
              <a:rPr lang="en-US" spc="-28" dirty="0">
                <a:latin typeface="Cambria"/>
                <a:cs typeface="Cambria"/>
              </a:rPr>
              <a:t> </a:t>
            </a:r>
            <a:r>
              <a:rPr lang="en-US" dirty="0">
                <a:latin typeface="Cambria"/>
                <a:cs typeface="Cambria"/>
              </a:rPr>
              <a:t>or</a:t>
            </a:r>
            <a:r>
              <a:rPr lang="en-US" spc="-17" dirty="0">
                <a:latin typeface="Cambria"/>
                <a:cs typeface="Cambria"/>
              </a:rPr>
              <a:t> </a:t>
            </a:r>
            <a:r>
              <a:rPr lang="en-US" dirty="0">
                <a:latin typeface="Cambria"/>
                <a:cs typeface="Cambria"/>
              </a:rPr>
              <a:t>a recommendation</a:t>
            </a:r>
            <a:r>
              <a:rPr lang="en-US" spc="-39" dirty="0">
                <a:latin typeface="Cambria"/>
                <a:cs typeface="Cambria"/>
              </a:rPr>
              <a:t> </a:t>
            </a:r>
            <a:r>
              <a:rPr lang="en-US" dirty="0">
                <a:latin typeface="Cambria"/>
                <a:cs typeface="Cambria"/>
              </a:rPr>
              <a:t>to buy</a:t>
            </a:r>
            <a:r>
              <a:rPr lang="en-US" spc="-17" dirty="0">
                <a:latin typeface="Cambria"/>
                <a:cs typeface="Cambria"/>
              </a:rPr>
              <a:t> </a:t>
            </a:r>
            <a:r>
              <a:rPr lang="en-US" dirty="0">
                <a:latin typeface="Cambria"/>
                <a:cs typeface="Cambria"/>
              </a:rPr>
              <a:t>or</a:t>
            </a:r>
            <a:r>
              <a:rPr lang="en-US" spc="-17" dirty="0">
                <a:latin typeface="Cambria"/>
                <a:cs typeface="Cambria"/>
              </a:rPr>
              <a:t> </a:t>
            </a:r>
            <a:r>
              <a:rPr lang="en-US" dirty="0">
                <a:latin typeface="Cambria"/>
                <a:cs typeface="Cambria"/>
              </a:rPr>
              <a:t>sell</a:t>
            </a:r>
            <a:r>
              <a:rPr lang="en-US" spc="-23" dirty="0">
                <a:latin typeface="Cambria"/>
                <a:cs typeface="Cambria"/>
              </a:rPr>
              <a:t> </a:t>
            </a:r>
            <a:r>
              <a:rPr lang="en-US" dirty="0">
                <a:latin typeface="Cambria"/>
                <a:cs typeface="Cambria"/>
              </a:rPr>
              <a:t>any security.</a:t>
            </a:r>
            <a:endParaRPr lang="en-US" dirty="0"/>
          </a:p>
        </p:txBody>
      </p:sp>
      <p:sp>
        <p:nvSpPr>
          <p:cNvPr id="21" name="object 21"/>
          <p:cNvSpPr txBox="1"/>
          <p:nvPr/>
        </p:nvSpPr>
        <p:spPr>
          <a:xfrm>
            <a:off x="10658826" y="9325727"/>
            <a:ext cx="785097" cy="118299"/>
          </a:xfrm>
          <a:prstGeom prst="rect">
            <a:avLst/>
          </a:prstGeom>
        </p:spPr>
        <p:txBody>
          <a:bodyPr vert="horz" wrap="square" lIns="0" tIns="14285" rIns="0" bIns="0" rtlCol="0">
            <a:spAutoFit/>
          </a:bodyPr>
          <a:lstStyle/>
          <a:p>
            <a:pPr marL="14285">
              <a:spcBef>
                <a:spcPts val="113"/>
              </a:spcBef>
            </a:pPr>
            <a:r>
              <a:rPr sz="675" spc="-5" dirty="0">
                <a:latin typeface="Cambria"/>
                <a:cs typeface="Cambria"/>
              </a:rPr>
              <a:t>001D870E</a:t>
            </a:r>
            <a:endParaRPr sz="675" dirty="0">
              <a:latin typeface="Cambria"/>
              <a:cs typeface="Cambria"/>
            </a:endParaRPr>
          </a:p>
        </p:txBody>
      </p:sp>
      <p:sp>
        <p:nvSpPr>
          <p:cNvPr id="22" name="object 22"/>
          <p:cNvSpPr txBox="1"/>
          <p:nvPr/>
        </p:nvSpPr>
        <p:spPr>
          <a:xfrm>
            <a:off x="13217567" y="9292358"/>
            <a:ext cx="107851" cy="186828"/>
          </a:xfrm>
          <a:prstGeom prst="rect">
            <a:avLst/>
          </a:prstGeom>
        </p:spPr>
        <p:txBody>
          <a:bodyPr vert="horz" wrap="square" lIns="0" tIns="13571" rIns="0" bIns="0" rtlCol="0">
            <a:spAutoFit/>
          </a:bodyPr>
          <a:lstStyle/>
          <a:p>
            <a:pPr marL="14285">
              <a:spcBef>
                <a:spcPts val="107"/>
              </a:spcBef>
            </a:pPr>
            <a:r>
              <a:rPr sz="1125" spc="-5" dirty="0">
                <a:latin typeface="Cambria"/>
                <a:cs typeface="Cambria"/>
              </a:rPr>
              <a:t>5</a:t>
            </a:r>
            <a:endParaRPr sz="1125" dirty="0">
              <a:latin typeface="Cambria"/>
              <a:cs typeface="Cambria"/>
            </a:endParaRPr>
          </a:p>
        </p:txBody>
      </p:sp>
      <p:pic>
        <p:nvPicPr>
          <p:cNvPr id="165" name="Picture 164" descr="Related image">
            <a:extLst>
              <a:ext uri="{FF2B5EF4-FFF2-40B4-BE49-F238E27FC236}">
                <a16:creationId xmlns:a16="http://schemas.microsoft.com/office/drawing/2014/main" id="{080A8D91-D458-478F-A9B3-9EB9820A995D}"/>
              </a:ext>
            </a:extLst>
          </p:cNvPr>
          <p:cNvPicPr>
            <a:picLocks noChangeAspect="1" noChangeArrowheads="1"/>
          </p:cNvPicPr>
          <p:nvPr/>
        </p:nvPicPr>
        <p:blipFill>
          <a:blip r:embed="rId2">
            <a:alphaModFix amt="55000"/>
            <a:extLst>
              <a:ext uri="{28A0092B-C50C-407E-A947-70E740481C1C}">
                <a14:useLocalDpi xmlns:a14="http://schemas.microsoft.com/office/drawing/2010/main" val="0"/>
              </a:ext>
            </a:extLst>
          </a:blip>
          <a:srcRect/>
          <a:stretch>
            <a:fillRect/>
          </a:stretch>
        </p:blipFill>
        <p:spPr bwMode="auto">
          <a:xfrm>
            <a:off x="2098353" y="2839805"/>
            <a:ext cx="9304449" cy="4893117"/>
          </a:xfrm>
          <a:prstGeom prst="rect">
            <a:avLst/>
          </a:prstGeom>
          <a:noFill/>
          <a:extLst>
            <a:ext uri="{909E8E84-426E-40DD-AFC4-6F175D3DCCD1}">
              <a14:hiddenFill xmlns:a14="http://schemas.microsoft.com/office/drawing/2010/main">
                <a:solidFill>
                  <a:srgbClr val="FFFFFF"/>
                </a:solidFill>
              </a14:hiddenFill>
            </a:ext>
          </a:extLst>
        </p:spPr>
      </p:pic>
      <p:sp>
        <p:nvSpPr>
          <p:cNvPr id="167" name="Rectangle 166">
            <a:extLst>
              <a:ext uri="{FF2B5EF4-FFF2-40B4-BE49-F238E27FC236}">
                <a16:creationId xmlns:a16="http://schemas.microsoft.com/office/drawing/2014/main" id="{C9890ED7-BEC8-4CC5-92AA-821A73E7B73C}"/>
              </a:ext>
            </a:extLst>
          </p:cNvPr>
          <p:cNvSpPr/>
          <p:nvPr/>
        </p:nvSpPr>
        <p:spPr>
          <a:xfrm>
            <a:off x="801532" y="2434071"/>
            <a:ext cx="9024826" cy="276999"/>
          </a:xfrm>
          <a:prstGeom prst="rect">
            <a:avLst/>
          </a:prstGeom>
        </p:spPr>
        <p:txBody>
          <a:bodyPr wrap="square" lIns="0" tIns="0" rIns="0" bIns="0">
            <a:spAutoFit/>
          </a:bodyPr>
          <a:lstStyle/>
          <a:p>
            <a:pPr defTabSz="685800">
              <a:spcAft>
                <a:spcPts val="900"/>
              </a:spcAft>
              <a:defRPr/>
            </a:pPr>
            <a:r>
              <a:rPr lang="en-GB" sz="1800" kern="0" dirty="0">
                <a:solidFill>
                  <a:srgbClr val="000000"/>
                </a:solidFill>
                <a:latin typeface="Cambria"/>
              </a:rPr>
              <a:t>The </a:t>
            </a:r>
            <a:r>
              <a:rPr lang="en-GB" sz="1800" b="1" kern="0" dirty="0">
                <a:solidFill>
                  <a:srgbClr val="000000"/>
                </a:solidFill>
                <a:latin typeface="Cambria"/>
              </a:rPr>
              <a:t>Emerging Markets Debt (EMD) </a:t>
            </a:r>
            <a:r>
              <a:rPr lang="en-GB" sz="1800" kern="0" dirty="0">
                <a:solidFill>
                  <a:srgbClr val="000000"/>
                </a:solidFill>
                <a:latin typeface="Cambria"/>
              </a:rPr>
              <a:t>investable universe is composed of:</a:t>
            </a:r>
          </a:p>
        </p:txBody>
      </p:sp>
      <p:grpSp>
        <p:nvGrpSpPr>
          <p:cNvPr id="168" name="Group 167">
            <a:extLst>
              <a:ext uri="{FF2B5EF4-FFF2-40B4-BE49-F238E27FC236}">
                <a16:creationId xmlns:a16="http://schemas.microsoft.com/office/drawing/2014/main" id="{70277E91-3C3A-48E0-9B6D-537B90020D66}"/>
              </a:ext>
            </a:extLst>
          </p:cNvPr>
          <p:cNvGrpSpPr/>
          <p:nvPr/>
        </p:nvGrpSpPr>
        <p:grpSpPr>
          <a:xfrm>
            <a:off x="2611810" y="2907161"/>
            <a:ext cx="2636048" cy="401073"/>
            <a:chOff x="1041451" y="1712406"/>
            <a:chExt cx="2191037" cy="366701"/>
          </a:xfrm>
        </p:grpSpPr>
        <p:sp>
          <p:nvSpPr>
            <p:cNvPr id="190" name="Rectangle: Rounded Corners 189">
              <a:extLst>
                <a:ext uri="{FF2B5EF4-FFF2-40B4-BE49-F238E27FC236}">
                  <a16:creationId xmlns:a16="http://schemas.microsoft.com/office/drawing/2014/main" id="{A1D5AFDA-3EF7-4A46-8550-933F0765027E}"/>
                </a:ext>
              </a:extLst>
            </p:cNvPr>
            <p:cNvSpPr/>
            <p:nvPr/>
          </p:nvSpPr>
          <p:spPr>
            <a:xfrm>
              <a:off x="1041451" y="1712406"/>
              <a:ext cx="2191037" cy="366701"/>
            </a:xfrm>
            <a:prstGeom prst="roundRect">
              <a:avLst/>
            </a:prstGeom>
            <a:solidFill>
              <a:srgbClr val="007AC9"/>
            </a:solidFill>
          </p:spPr>
          <p:txBody>
            <a:bodyPr lIns="0" tIns="0" rIns="0" bIns="0" rtlCol="0" anchor="ctr">
              <a:noAutofit/>
            </a:bodyPr>
            <a:lstStyle/>
            <a:p>
              <a:pPr defTabSz="685800">
                <a:defRPr/>
              </a:pPr>
              <a:endParaRPr lang="en-US" sz="1050" kern="0" spc="-15" dirty="0">
                <a:solidFill>
                  <a:srgbClr val="000000"/>
                </a:solidFill>
                <a:latin typeface="Cambria"/>
                <a:ea typeface="Calibri" panose="020F0502020204030204" pitchFamily="34" charset="0"/>
                <a:cs typeface="Arial" charset="0"/>
              </a:endParaRPr>
            </a:p>
          </p:txBody>
        </p:sp>
        <p:sp>
          <p:nvSpPr>
            <p:cNvPr id="191" name="Rectangle 190">
              <a:extLst>
                <a:ext uri="{FF2B5EF4-FFF2-40B4-BE49-F238E27FC236}">
                  <a16:creationId xmlns:a16="http://schemas.microsoft.com/office/drawing/2014/main" id="{3BCF21AC-ECD6-4B9D-831A-8290B99D2DC7}"/>
                </a:ext>
              </a:extLst>
            </p:cNvPr>
            <p:cNvSpPr/>
            <p:nvPr/>
          </p:nvSpPr>
          <p:spPr>
            <a:xfrm>
              <a:off x="1129368" y="1712406"/>
              <a:ext cx="2011680" cy="356674"/>
            </a:xfrm>
            <a:prstGeom prst="rect">
              <a:avLst/>
            </a:prstGeom>
            <a:noFill/>
          </p:spPr>
          <p:txBody>
            <a:bodyPr wrap="square" lIns="0" tIns="20573" rIns="0">
              <a:spAutoFit/>
            </a:bodyPr>
            <a:lstStyle/>
            <a:p>
              <a:pPr algn="ctr" defTabSz="685800">
                <a:spcAft>
                  <a:spcPts val="900"/>
                </a:spcAft>
                <a:defRPr/>
              </a:pPr>
              <a:r>
                <a:rPr lang="en-GB" sz="2100" kern="0" dirty="0">
                  <a:solidFill>
                    <a:prstClr val="white"/>
                  </a:solidFill>
                  <a:latin typeface="Cambria"/>
                </a:rPr>
                <a:t>Sovereign Debt</a:t>
              </a:r>
            </a:p>
          </p:txBody>
        </p:sp>
      </p:grpSp>
      <p:grpSp>
        <p:nvGrpSpPr>
          <p:cNvPr id="169" name="Group 168">
            <a:extLst>
              <a:ext uri="{FF2B5EF4-FFF2-40B4-BE49-F238E27FC236}">
                <a16:creationId xmlns:a16="http://schemas.microsoft.com/office/drawing/2014/main" id="{3241B7AE-3CFE-46FC-9470-03B79A02C02F}"/>
              </a:ext>
            </a:extLst>
          </p:cNvPr>
          <p:cNvGrpSpPr/>
          <p:nvPr/>
        </p:nvGrpSpPr>
        <p:grpSpPr>
          <a:xfrm>
            <a:off x="5462653" y="2907162"/>
            <a:ext cx="2636048" cy="401073"/>
            <a:chOff x="3476481" y="1712406"/>
            <a:chExt cx="2191037" cy="366701"/>
          </a:xfrm>
        </p:grpSpPr>
        <p:sp>
          <p:nvSpPr>
            <p:cNvPr id="188" name="Rectangle: Rounded Corners 187">
              <a:extLst>
                <a:ext uri="{FF2B5EF4-FFF2-40B4-BE49-F238E27FC236}">
                  <a16:creationId xmlns:a16="http://schemas.microsoft.com/office/drawing/2014/main" id="{44BE2510-DD37-4024-9808-ACE3E38AD815}"/>
                </a:ext>
              </a:extLst>
            </p:cNvPr>
            <p:cNvSpPr/>
            <p:nvPr/>
          </p:nvSpPr>
          <p:spPr>
            <a:xfrm>
              <a:off x="3476481" y="1712406"/>
              <a:ext cx="2191037" cy="366701"/>
            </a:xfrm>
            <a:prstGeom prst="roundRect">
              <a:avLst/>
            </a:prstGeom>
            <a:solidFill>
              <a:srgbClr val="008566"/>
            </a:solidFill>
          </p:spPr>
          <p:txBody>
            <a:bodyPr lIns="0" tIns="0" rIns="0" bIns="0" rtlCol="0" anchor="ctr">
              <a:noAutofit/>
            </a:bodyPr>
            <a:lstStyle/>
            <a:p>
              <a:pPr defTabSz="685800">
                <a:defRPr/>
              </a:pPr>
              <a:endParaRPr lang="en-US" sz="1050" kern="0" spc="-15" dirty="0">
                <a:solidFill>
                  <a:srgbClr val="000000"/>
                </a:solidFill>
                <a:latin typeface="Cambria"/>
                <a:ea typeface="Calibri" panose="020F0502020204030204" pitchFamily="34" charset="0"/>
                <a:cs typeface="Arial" charset="0"/>
              </a:endParaRPr>
            </a:p>
          </p:txBody>
        </p:sp>
        <p:sp>
          <p:nvSpPr>
            <p:cNvPr id="189" name="Rectangle 188">
              <a:extLst>
                <a:ext uri="{FF2B5EF4-FFF2-40B4-BE49-F238E27FC236}">
                  <a16:creationId xmlns:a16="http://schemas.microsoft.com/office/drawing/2014/main" id="{7CBE487E-8C0B-4CBE-AD32-0644647E874B}"/>
                </a:ext>
              </a:extLst>
            </p:cNvPr>
            <p:cNvSpPr/>
            <p:nvPr/>
          </p:nvSpPr>
          <p:spPr>
            <a:xfrm>
              <a:off x="3537402" y="1712406"/>
              <a:ext cx="2069199" cy="356674"/>
            </a:xfrm>
            <a:prstGeom prst="rect">
              <a:avLst/>
            </a:prstGeom>
            <a:noFill/>
          </p:spPr>
          <p:txBody>
            <a:bodyPr wrap="none" lIns="0" tIns="20573" rIns="0">
              <a:spAutoFit/>
            </a:bodyPr>
            <a:lstStyle/>
            <a:p>
              <a:pPr algn="ctr" defTabSz="685800">
                <a:spcAft>
                  <a:spcPts val="900"/>
                </a:spcAft>
                <a:defRPr/>
              </a:pPr>
              <a:r>
                <a:rPr lang="en-GB" sz="2100" kern="0" dirty="0">
                  <a:solidFill>
                    <a:prstClr val="white"/>
                  </a:solidFill>
                  <a:latin typeface="Cambria"/>
                </a:rPr>
                <a:t>Quasi-Sovereign Debt</a:t>
              </a:r>
            </a:p>
          </p:txBody>
        </p:sp>
      </p:grpSp>
      <p:grpSp>
        <p:nvGrpSpPr>
          <p:cNvPr id="170" name="Group 169">
            <a:extLst>
              <a:ext uri="{FF2B5EF4-FFF2-40B4-BE49-F238E27FC236}">
                <a16:creationId xmlns:a16="http://schemas.microsoft.com/office/drawing/2014/main" id="{C757CE5E-7291-4096-BDF2-F0984BD235F0}"/>
              </a:ext>
            </a:extLst>
          </p:cNvPr>
          <p:cNvGrpSpPr/>
          <p:nvPr/>
        </p:nvGrpSpPr>
        <p:grpSpPr>
          <a:xfrm>
            <a:off x="8313496" y="2907162"/>
            <a:ext cx="2636048" cy="401073"/>
            <a:chOff x="5911512" y="1712406"/>
            <a:chExt cx="2191037" cy="366701"/>
          </a:xfrm>
        </p:grpSpPr>
        <p:sp>
          <p:nvSpPr>
            <p:cNvPr id="186" name="Rectangle: Rounded Corners 185">
              <a:extLst>
                <a:ext uri="{FF2B5EF4-FFF2-40B4-BE49-F238E27FC236}">
                  <a16:creationId xmlns:a16="http://schemas.microsoft.com/office/drawing/2014/main" id="{74D265C1-7DEE-47F4-B03B-471A6D342B9C}"/>
                </a:ext>
              </a:extLst>
            </p:cNvPr>
            <p:cNvSpPr/>
            <p:nvPr/>
          </p:nvSpPr>
          <p:spPr>
            <a:xfrm>
              <a:off x="5911512" y="1712406"/>
              <a:ext cx="2191037" cy="366701"/>
            </a:xfrm>
            <a:prstGeom prst="roundRect">
              <a:avLst/>
            </a:prstGeom>
            <a:solidFill>
              <a:srgbClr val="004165"/>
            </a:solidFill>
          </p:spPr>
          <p:txBody>
            <a:bodyPr lIns="0" tIns="0" rIns="0" bIns="0" rtlCol="0" anchor="ctr">
              <a:noAutofit/>
            </a:bodyPr>
            <a:lstStyle/>
            <a:p>
              <a:pPr defTabSz="685800">
                <a:defRPr/>
              </a:pPr>
              <a:endParaRPr lang="en-US" sz="1050" kern="0" spc="-15" dirty="0">
                <a:solidFill>
                  <a:srgbClr val="000000"/>
                </a:solidFill>
                <a:latin typeface="Cambria"/>
                <a:ea typeface="Calibri" panose="020F0502020204030204" pitchFamily="34" charset="0"/>
                <a:cs typeface="Arial" charset="0"/>
              </a:endParaRPr>
            </a:p>
          </p:txBody>
        </p:sp>
        <p:sp>
          <p:nvSpPr>
            <p:cNvPr id="187" name="Rectangle 186">
              <a:extLst>
                <a:ext uri="{FF2B5EF4-FFF2-40B4-BE49-F238E27FC236}">
                  <a16:creationId xmlns:a16="http://schemas.microsoft.com/office/drawing/2014/main" id="{722E44FC-E9AC-497B-8626-92BA8C4566AE}"/>
                </a:ext>
              </a:extLst>
            </p:cNvPr>
            <p:cNvSpPr/>
            <p:nvPr/>
          </p:nvSpPr>
          <p:spPr>
            <a:xfrm>
              <a:off x="6273315" y="1712406"/>
              <a:ext cx="1470956" cy="356674"/>
            </a:xfrm>
            <a:prstGeom prst="rect">
              <a:avLst/>
            </a:prstGeom>
            <a:noFill/>
          </p:spPr>
          <p:txBody>
            <a:bodyPr wrap="none" lIns="0" tIns="20573" rIns="0">
              <a:spAutoFit/>
            </a:bodyPr>
            <a:lstStyle/>
            <a:p>
              <a:pPr algn="ctr" defTabSz="685800">
                <a:spcAft>
                  <a:spcPts val="900"/>
                </a:spcAft>
                <a:defRPr/>
              </a:pPr>
              <a:r>
                <a:rPr lang="en-GB" sz="2100" kern="0" dirty="0">
                  <a:solidFill>
                    <a:prstClr val="white"/>
                  </a:solidFill>
                  <a:latin typeface="Cambria"/>
                </a:rPr>
                <a:t>Corporate Debt</a:t>
              </a:r>
            </a:p>
          </p:txBody>
        </p:sp>
      </p:grpSp>
      <p:sp>
        <p:nvSpPr>
          <p:cNvPr id="171" name="TextBox 170">
            <a:extLst>
              <a:ext uri="{FF2B5EF4-FFF2-40B4-BE49-F238E27FC236}">
                <a16:creationId xmlns:a16="http://schemas.microsoft.com/office/drawing/2014/main" id="{C195E95E-539D-4B5E-BDAE-0738AD35CF39}"/>
              </a:ext>
            </a:extLst>
          </p:cNvPr>
          <p:cNvSpPr txBox="1"/>
          <p:nvPr/>
        </p:nvSpPr>
        <p:spPr>
          <a:xfrm>
            <a:off x="3646473" y="5005274"/>
            <a:ext cx="2528575" cy="623248"/>
          </a:xfrm>
          <a:prstGeom prst="rect">
            <a:avLst/>
          </a:prstGeom>
          <a:noFill/>
        </p:spPr>
        <p:txBody>
          <a:bodyPr wrap="square" lIns="0" tIns="0" rIns="0" bIns="0" rtlCol="0">
            <a:spAutoFit/>
          </a:bodyPr>
          <a:lstStyle/>
          <a:p>
            <a:pPr defTabSz="685800">
              <a:defRPr/>
            </a:pPr>
            <a:r>
              <a:rPr lang="en-GB" sz="1350" kern="0" dirty="0">
                <a:solidFill>
                  <a:srgbClr val="007AC9"/>
                </a:solidFill>
                <a:latin typeface="Cambria"/>
              </a:rPr>
              <a:t>• United Mexican States</a:t>
            </a:r>
          </a:p>
          <a:p>
            <a:pPr defTabSz="685800">
              <a:defRPr/>
            </a:pPr>
            <a:r>
              <a:rPr lang="en-GB" sz="1350" kern="0" dirty="0">
                <a:solidFill>
                  <a:srgbClr val="008566"/>
                </a:solidFill>
                <a:latin typeface="Cambria"/>
              </a:rPr>
              <a:t>    • PEMEX</a:t>
            </a:r>
          </a:p>
          <a:p>
            <a:pPr defTabSz="685800">
              <a:defRPr/>
            </a:pPr>
            <a:r>
              <a:rPr lang="en-GB" sz="1350" kern="0" dirty="0">
                <a:solidFill>
                  <a:srgbClr val="4D4F53">
                    <a:lumMod val="75000"/>
                  </a:srgbClr>
                </a:solidFill>
                <a:latin typeface="Cambria"/>
              </a:rPr>
              <a:t>       • </a:t>
            </a:r>
            <a:r>
              <a:rPr lang="en-GB" sz="1350" kern="0" dirty="0">
                <a:solidFill>
                  <a:srgbClr val="004165"/>
                </a:solidFill>
                <a:latin typeface="Cambria"/>
              </a:rPr>
              <a:t>CEMEX</a:t>
            </a:r>
            <a:r>
              <a:rPr lang="en-GB" sz="1350" kern="0" dirty="0">
                <a:solidFill>
                  <a:srgbClr val="007AC9">
                    <a:lumMod val="50000"/>
                  </a:srgbClr>
                </a:solidFill>
                <a:latin typeface="Cambria"/>
              </a:rPr>
              <a:t> SAB de CV</a:t>
            </a:r>
            <a:endParaRPr lang="en-GB" sz="1350" kern="0" dirty="0">
              <a:solidFill>
                <a:srgbClr val="007AC9"/>
              </a:solidFill>
              <a:latin typeface="Cambria"/>
            </a:endParaRPr>
          </a:p>
        </p:txBody>
      </p:sp>
      <p:sp>
        <p:nvSpPr>
          <p:cNvPr id="172" name="TextBox 171">
            <a:extLst>
              <a:ext uri="{FF2B5EF4-FFF2-40B4-BE49-F238E27FC236}">
                <a16:creationId xmlns:a16="http://schemas.microsoft.com/office/drawing/2014/main" id="{9598C99E-595A-4E6C-AEDB-D87F6373A9A9}"/>
              </a:ext>
            </a:extLst>
          </p:cNvPr>
          <p:cNvSpPr txBox="1"/>
          <p:nvPr/>
        </p:nvSpPr>
        <p:spPr>
          <a:xfrm>
            <a:off x="3413485" y="5981760"/>
            <a:ext cx="1753984" cy="623248"/>
          </a:xfrm>
          <a:prstGeom prst="rect">
            <a:avLst/>
          </a:prstGeom>
          <a:noFill/>
        </p:spPr>
        <p:txBody>
          <a:bodyPr wrap="square" lIns="0" tIns="0" rIns="0" bIns="0" rtlCol="0">
            <a:spAutoFit/>
          </a:bodyPr>
          <a:lstStyle/>
          <a:p>
            <a:pPr algn="r" defTabSz="685800">
              <a:defRPr/>
            </a:pPr>
            <a:r>
              <a:rPr lang="en-GB" sz="1350" kern="0" dirty="0">
                <a:solidFill>
                  <a:srgbClr val="007AC9"/>
                </a:solidFill>
                <a:latin typeface="Cambria"/>
              </a:rPr>
              <a:t>Rep. of Brazil •</a:t>
            </a:r>
          </a:p>
          <a:p>
            <a:pPr algn="r" defTabSz="685800">
              <a:defRPr/>
            </a:pPr>
            <a:r>
              <a:rPr lang="en-GB" sz="1350" kern="0" dirty="0">
                <a:solidFill>
                  <a:srgbClr val="008566"/>
                </a:solidFill>
                <a:latin typeface="Cambria"/>
              </a:rPr>
              <a:t>BNDES •</a:t>
            </a:r>
            <a:endParaRPr lang="en-GB" sz="1350" kern="0" dirty="0">
              <a:solidFill>
                <a:srgbClr val="3F859E"/>
              </a:solidFill>
              <a:latin typeface="Cambria"/>
            </a:endParaRPr>
          </a:p>
          <a:p>
            <a:pPr algn="r" defTabSz="685800">
              <a:defRPr/>
            </a:pPr>
            <a:r>
              <a:rPr lang="en-GB" sz="1350" kern="0" dirty="0">
                <a:solidFill>
                  <a:srgbClr val="004165"/>
                </a:solidFill>
                <a:latin typeface="Cambria"/>
              </a:rPr>
              <a:t>BANCO ITAU </a:t>
            </a:r>
            <a:r>
              <a:rPr lang="en-GB" sz="1350" kern="0" dirty="0">
                <a:solidFill>
                  <a:srgbClr val="4D4F53">
                    <a:lumMod val="75000"/>
                  </a:srgbClr>
                </a:solidFill>
                <a:latin typeface="Cambria"/>
              </a:rPr>
              <a:t>•</a:t>
            </a:r>
          </a:p>
        </p:txBody>
      </p:sp>
      <p:sp>
        <p:nvSpPr>
          <p:cNvPr id="174" name="TextBox 173">
            <a:extLst>
              <a:ext uri="{FF2B5EF4-FFF2-40B4-BE49-F238E27FC236}">
                <a16:creationId xmlns:a16="http://schemas.microsoft.com/office/drawing/2014/main" id="{16D41BA7-7B25-4C07-B4E3-1CEB1DA58F80}"/>
              </a:ext>
            </a:extLst>
          </p:cNvPr>
          <p:cNvSpPr txBox="1"/>
          <p:nvPr/>
        </p:nvSpPr>
        <p:spPr>
          <a:xfrm>
            <a:off x="6890388" y="4228430"/>
            <a:ext cx="1917762" cy="207749"/>
          </a:xfrm>
          <a:prstGeom prst="rect">
            <a:avLst/>
          </a:prstGeom>
          <a:noFill/>
        </p:spPr>
        <p:txBody>
          <a:bodyPr wrap="square" lIns="0" tIns="0" rIns="0" bIns="0" rtlCol="0">
            <a:spAutoFit/>
          </a:bodyPr>
          <a:lstStyle/>
          <a:p>
            <a:pPr defTabSz="685800">
              <a:defRPr/>
            </a:pPr>
            <a:r>
              <a:rPr lang="en-GB" sz="1350" kern="0" dirty="0">
                <a:solidFill>
                  <a:srgbClr val="007AC9"/>
                </a:solidFill>
                <a:latin typeface="Cambria"/>
              </a:rPr>
              <a:t>• Poland</a:t>
            </a:r>
          </a:p>
        </p:txBody>
      </p:sp>
      <p:sp>
        <p:nvSpPr>
          <p:cNvPr id="175" name="TextBox 174">
            <a:extLst>
              <a:ext uri="{FF2B5EF4-FFF2-40B4-BE49-F238E27FC236}">
                <a16:creationId xmlns:a16="http://schemas.microsoft.com/office/drawing/2014/main" id="{2074F5BB-13DB-4709-B80E-86419C3D0958}"/>
              </a:ext>
            </a:extLst>
          </p:cNvPr>
          <p:cNvSpPr txBox="1"/>
          <p:nvPr/>
        </p:nvSpPr>
        <p:spPr>
          <a:xfrm>
            <a:off x="5247858" y="6756271"/>
            <a:ext cx="1894109" cy="415498"/>
          </a:xfrm>
          <a:prstGeom prst="rect">
            <a:avLst/>
          </a:prstGeom>
          <a:noFill/>
        </p:spPr>
        <p:txBody>
          <a:bodyPr wrap="square" lIns="0" tIns="0" rIns="0" bIns="0" rtlCol="0">
            <a:spAutoFit/>
          </a:bodyPr>
          <a:lstStyle/>
          <a:p>
            <a:pPr algn="r" defTabSz="685800">
              <a:defRPr/>
            </a:pPr>
            <a:r>
              <a:rPr lang="en-GB" sz="1350" kern="0">
                <a:solidFill>
                  <a:srgbClr val="007AC9"/>
                </a:solidFill>
                <a:latin typeface="Cambria"/>
              </a:rPr>
              <a:t>Rep. </a:t>
            </a:r>
            <a:r>
              <a:rPr lang="en-GB" sz="1350" kern="0" dirty="0">
                <a:solidFill>
                  <a:srgbClr val="007AC9"/>
                </a:solidFill>
                <a:latin typeface="Cambria"/>
              </a:rPr>
              <a:t>of South Africa•</a:t>
            </a:r>
          </a:p>
          <a:p>
            <a:pPr algn="r" defTabSz="685800">
              <a:defRPr/>
            </a:pPr>
            <a:r>
              <a:rPr lang="en-GB" sz="1350" kern="0" dirty="0">
                <a:solidFill>
                  <a:srgbClr val="004165"/>
                </a:solidFill>
                <a:latin typeface="Cambria"/>
              </a:rPr>
              <a:t>AngloGold </a:t>
            </a:r>
            <a:r>
              <a:rPr lang="en-GB" sz="1350" kern="0" dirty="0">
                <a:solidFill>
                  <a:srgbClr val="4D4F53">
                    <a:lumMod val="75000"/>
                  </a:srgbClr>
                </a:solidFill>
                <a:latin typeface="Cambria"/>
              </a:rPr>
              <a:t>• </a:t>
            </a:r>
            <a:r>
              <a:rPr lang="en-GB" sz="1350" kern="0" dirty="0">
                <a:solidFill>
                  <a:srgbClr val="004165"/>
                </a:solidFill>
                <a:latin typeface="Cambria"/>
              </a:rPr>
              <a:t> </a:t>
            </a:r>
            <a:r>
              <a:rPr lang="en-GB" sz="1350" kern="0" dirty="0">
                <a:solidFill>
                  <a:srgbClr val="4D4F53">
                    <a:lumMod val="75000"/>
                  </a:srgbClr>
                </a:solidFill>
                <a:latin typeface="Cambria"/>
              </a:rPr>
              <a:t> </a:t>
            </a:r>
            <a:r>
              <a:rPr lang="en-GB" sz="1350" kern="0" dirty="0">
                <a:solidFill>
                  <a:srgbClr val="007AC9">
                    <a:lumMod val="50000"/>
                  </a:srgbClr>
                </a:solidFill>
                <a:latin typeface="Cambria"/>
              </a:rPr>
              <a:t> </a:t>
            </a:r>
            <a:endParaRPr lang="en-GB" sz="1350" kern="0" dirty="0">
              <a:solidFill>
                <a:srgbClr val="4D4F53">
                  <a:lumMod val="75000"/>
                </a:srgbClr>
              </a:solidFill>
              <a:latin typeface="Cambria"/>
            </a:endParaRPr>
          </a:p>
        </p:txBody>
      </p:sp>
      <p:sp>
        <p:nvSpPr>
          <p:cNvPr id="176" name="TextBox 175">
            <a:extLst>
              <a:ext uri="{FF2B5EF4-FFF2-40B4-BE49-F238E27FC236}">
                <a16:creationId xmlns:a16="http://schemas.microsoft.com/office/drawing/2014/main" id="{610061E3-E78E-4128-B422-240BEBBD4FEE}"/>
              </a:ext>
            </a:extLst>
          </p:cNvPr>
          <p:cNvSpPr txBox="1"/>
          <p:nvPr/>
        </p:nvSpPr>
        <p:spPr>
          <a:xfrm>
            <a:off x="7242670" y="6380041"/>
            <a:ext cx="1917762" cy="138499"/>
          </a:xfrm>
          <a:prstGeom prst="rect">
            <a:avLst/>
          </a:prstGeom>
          <a:noFill/>
        </p:spPr>
        <p:txBody>
          <a:bodyPr wrap="square" lIns="0" tIns="0" rIns="0" bIns="0" rtlCol="0">
            <a:spAutoFit/>
          </a:bodyPr>
          <a:lstStyle/>
          <a:p>
            <a:pPr defTabSz="685800">
              <a:defRPr/>
            </a:pPr>
            <a:endParaRPr lang="en-GB" sz="900" kern="0" dirty="0">
              <a:solidFill>
                <a:srgbClr val="004165"/>
              </a:solidFill>
              <a:latin typeface="Cambria"/>
            </a:endParaRPr>
          </a:p>
        </p:txBody>
      </p:sp>
      <p:sp>
        <p:nvSpPr>
          <p:cNvPr id="177" name="TextBox 176">
            <a:extLst>
              <a:ext uri="{FF2B5EF4-FFF2-40B4-BE49-F238E27FC236}">
                <a16:creationId xmlns:a16="http://schemas.microsoft.com/office/drawing/2014/main" id="{5AB4DDF7-C76D-4AA9-A75E-3024E2559B7D}"/>
              </a:ext>
            </a:extLst>
          </p:cNvPr>
          <p:cNvSpPr txBox="1"/>
          <p:nvPr/>
        </p:nvSpPr>
        <p:spPr>
          <a:xfrm>
            <a:off x="8505144" y="5374016"/>
            <a:ext cx="2170184" cy="207749"/>
          </a:xfrm>
          <a:prstGeom prst="rect">
            <a:avLst/>
          </a:prstGeom>
          <a:noFill/>
        </p:spPr>
        <p:txBody>
          <a:bodyPr wrap="square" lIns="0" tIns="0" rIns="0" bIns="0" rtlCol="0">
            <a:spAutoFit/>
          </a:bodyPr>
          <a:lstStyle/>
          <a:p>
            <a:pPr defTabSz="685800">
              <a:defRPr/>
            </a:pPr>
            <a:r>
              <a:rPr lang="en-GB" sz="1350" kern="0" dirty="0">
                <a:solidFill>
                  <a:srgbClr val="3F859E"/>
                </a:solidFill>
                <a:latin typeface="Cambria"/>
              </a:rPr>
              <a:t>• </a:t>
            </a:r>
            <a:r>
              <a:rPr lang="en-GB" sz="1350" kern="0" dirty="0">
                <a:solidFill>
                  <a:srgbClr val="008566"/>
                </a:solidFill>
                <a:latin typeface="Cambria"/>
              </a:rPr>
              <a:t>India Export Import Bank</a:t>
            </a:r>
          </a:p>
        </p:txBody>
      </p:sp>
      <p:sp>
        <p:nvSpPr>
          <p:cNvPr id="178" name="TextBox 177">
            <a:extLst>
              <a:ext uri="{FF2B5EF4-FFF2-40B4-BE49-F238E27FC236}">
                <a16:creationId xmlns:a16="http://schemas.microsoft.com/office/drawing/2014/main" id="{921E95A9-C6DE-4232-83CF-50567CC561C3}"/>
              </a:ext>
            </a:extLst>
          </p:cNvPr>
          <p:cNvSpPr txBox="1"/>
          <p:nvPr/>
        </p:nvSpPr>
        <p:spPr>
          <a:xfrm>
            <a:off x="6834868" y="5493342"/>
            <a:ext cx="1753984" cy="207749"/>
          </a:xfrm>
          <a:prstGeom prst="rect">
            <a:avLst/>
          </a:prstGeom>
          <a:noFill/>
        </p:spPr>
        <p:txBody>
          <a:bodyPr wrap="square" lIns="0" tIns="0" rIns="0" bIns="0" rtlCol="0">
            <a:spAutoFit/>
          </a:bodyPr>
          <a:lstStyle/>
          <a:p>
            <a:pPr algn="r" defTabSz="685800">
              <a:defRPr/>
            </a:pPr>
            <a:r>
              <a:rPr lang="en-GB" sz="1350" kern="0" dirty="0">
                <a:solidFill>
                  <a:srgbClr val="004165"/>
                </a:solidFill>
                <a:latin typeface="Cambria"/>
              </a:rPr>
              <a:t>Tata Steel </a:t>
            </a:r>
            <a:r>
              <a:rPr lang="en-GB" sz="1350" kern="0" dirty="0">
                <a:solidFill>
                  <a:srgbClr val="007AC9">
                    <a:lumMod val="50000"/>
                  </a:srgbClr>
                </a:solidFill>
                <a:latin typeface="Cambria"/>
              </a:rPr>
              <a:t>•</a:t>
            </a:r>
          </a:p>
        </p:txBody>
      </p:sp>
      <p:sp>
        <p:nvSpPr>
          <p:cNvPr id="179" name="TextBox 178">
            <a:extLst>
              <a:ext uri="{FF2B5EF4-FFF2-40B4-BE49-F238E27FC236}">
                <a16:creationId xmlns:a16="http://schemas.microsoft.com/office/drawing/2014/main" id="{C880D931-1DD7-479D-8A56-74C8B662E8D3}"/>
              </a:ext>
            </a:extLst>
          </p:cNvPr>
          <p:cNvSpPr txBox="1"/>
          <p:nvPr/>
        </p:nvSpPr>
        <p:spPr>
          <a:xfrm>
            <a:off x="9445875" y="4803299"/>
            <a:ext cx="2170184" cy="138499"/>
          </a:xfrm>
          <a:prstGeom prst="rect">
            <a:avLst/>
          </a:prstGeom>
          <a:noFill/>
        </p:spPr>
        <p:txBody>
          <a:bodyPr wrap="square" lIns="0" tIns="0" rIns="0" bIns="0" rtlCol="0">
            <a:spAutoFit/>
          </a:bodyPr>
          <a:lstStyle/>
          <a:p>
            <a:pPr defTabSz="685800">
              <a:defRPr/>
            </a:pPr>
            <a:endParaRPr lang="en-GB" sz="900" kern="0" dirty="0">
              <a:solidFill>
                <a:srgbClr val="008566"/>
              </a:solidFill>
              <a:latin typeface="Cambria"/>
            </a:endParaRPr>
          </a:p>
        </p:txBody>
      </p:sp>
      <p:sp>
        <p:nvSpPr>
          <p:cNvPr id="180" name="TextBox 179">
            <a:extLst>
              <a:ext uri="{FF2B5EF4-FFF2-40B4-BE49-F238E27FC236}">
                <a16:creationId xmlns:a16="http://schemas.microsoft.com/office/drawing/2014/main" id="{4F920195-9FC2-45D0-AFFE-7B5C1D474252}"/>
              </a:ext>
            </a:extLst>
          </p:cNvPr>
          <p:cNvSpPr txBox="1"/>
          <p:nvPr/>
        </p:nvSpPr>
        <p:spPr>
          <a:xfrm>
            <a:off x="9119327" y="4665700"/>
            <a:ext cx="2110494" cy="623248"/>
          </a:xfrm>
          <a:prstGeom prst="rect">
            <a:avLst/>
          </a:prstGeom>
          <a:noFill/>
        </p:spPr>
        <p:txBody>
          <a:bodyPr wrap="square" lIns="0" tIns="0" rIns="0" bIns="0" rtlCol="0" anchor="ctr">
            <a:spAutoFit/>
          </a:bodyPr>
          <a:lstStyle/>
          <a:p>
            <a:pPr defTabSz="685800">
              <a:defRPr/>
            </a:pPr>
            <a:r>
              <a:rPr lang="en-GB" sz="1350" kern="0" dirty="0">
                <a:solidFill>
                  <a:srgbClr val="007AC9"/>
                </a:solidFill>
                <a:latin typeface="Cambria"/>
              </a:rPr>
              <a:t>• Peoples Rep. of China </a:t>
            </a:r>
          </a:p>
          <a:p>
            <a:pPr defTabSz="685800">
              <a:defRPr/>
            </a:pPr>
            <a:r>
              <a:rPr lang="en-GB" sz="1350" kern="0" dirty="0">
                <a:solidFill>
                  <a:srgbClr val="008566"/>
                </a:solidFill>
                <a:latin typeface="Cambria"/>
              </a:rPr>
              <a:t>    • SINOPEC </a:t>
            </a:r>
            <a:endParaRPr lang="en-GB" sz="1350" kern="0" dirty="0">
              <a:solidFill>
                <a:srgbClr val="4D4F53">
                  <a:lumMod val="75000"/>
                </a:srgbClr>
              </a:solidFill>
              <a:latin typeface="Cambria"/>
            </a:endParaRPr>
          </a:p>
          <a:p>
            <a:pPr defTabSz="685800">
              <a:defRPr/>
            </a:pPr>
            <a:r>
              <a:rPr lang="en-GB" sz="1350" kern="0" dirty="0">
                <a:solidFill>
                  <a:srgbClr val="4D4F53">
                    <a:lumMod val="75000"/>
                  </a:srgbClr>
                </a:solidFill>
                <a:latin typeface="Cambria"/>
              </a:rPr>
              <a:t>       • </a:t>
            </a:r>
            <a:r>
              <a:rPr lang="en-GB" sz="1350" kern="0" dirty="0">
                <a:solidFill>
                  <a:srgbClr val="004165"/>
                </a:solidFill>
                <a:latin typeface="Cambria"/>
              </a:rPr>
              <a:t>TENCENT</a:t>
            </a:r>
            <a:endParaRPr lang="en-GB" sz="1350" kern="0" dirty="0">
              <a:solidFill>
                <a:srgbClr val="4D4F53">
                  <a:lumMod val="75000"/>
                </a:srgbClr>
              </a:solidFill>
              <a:latin typeface="Cambria"/>
            </a:endParaRPr>
          </a:p>
        </p:txBody>
      </p:sp>
      <p:sp>
        <p:nvSpPr>
          <p:cNvPr id="181" name="TextBox 180">
            <a:extLst>
              <a:ext uri="{FF2B5EF4-FFF2-40B4-BE49-F238E27FC236}">
                <a16:creationId xmlns:a16="http://schemas.microsoft.com/office/drawing/2014/main" id="{74DF6291-0A20-42BD-8BDD-4DBCBDC30DB6}"/>
              </a:ext>
            </a:extLst>
          </p:cNvPr>
          <p:cNvSpPr txBox="1"/>
          <p:nvPr/>
        </p:nvSpPr>
        <p:spPr>
          <a:xfrm>
            <a:off x="6682216" y="4518893"/>
            <a:ext cx="2110494" cy="138499"/>
          </a:xfrm>
          <a:prstGeom prst="rect">
            <a:avLst/>
          </a:prstGeom>
          <a:noFill/>
        </p:spPr>
        <p:txBody>
          <a:bodyPr wrap="square" lIns="0" tIns="0" rIns="0" bIns="0" rtlCol="0">
            <a:spAutoFit/>
          </a:bodyPr>
          <a:lstStyle/>
          <a:p>
            <a:pPr algn="r" defTabSz="685800">
              <a:defRPr/>
            </a:pPr>
            <a:endParaRPr lang="en-GB" sz="900" kern="0" dirty="0">
              <a:solidFill>
                <a:srgbClr val="4D4F53">
                  <a:lumMod val="75000"/>
                </a:srgbClr>
              </a:solidFill>
              <a:latin typeface="Cambria"/>
            </a:endParaRPr>
          </a:p>
        </p:txBody>
      </p:sp>
      <p:sp>
        <p:nvSpPr>
          <p:cNvPr id="182" name="TextBox 181">
            <a:extLst>
              <a:ext uri="{FF2B5EF4-FFF2-40B4-BE49-F238E27FC236}">
                <a16:creationId xmlns:a16="http://schemas.microsoft.com/office/drawing/2014/main" id="{D72D791A-18BF-4126-A43D-1D372E732ED9}"/>
              </a:ext>
            </a:extLst>
          </p:cNvPr>
          <p:cNvSpPr txBox="1"/>
          <p:nvPr/>
        </p:nvSpPr>
        <p:spPr>
          <a:xfrm>
            <a:off x="7100645" y="5932769"/>
            <a:ext cx="2110494" cy="415498"/>
          </a:xfrm>
          <a:prstGeom prst="rect">
            <a:avLst/>
          </a:prstGeom>
          <a:noFill/>
        </p:spPr>
        <p:txBody>
          <a:bodyPr wrap="square" lIns="0" tIns="0" rIns="0" bIns="0" rtlCol="0">
            <a:spAutoFit/>
          </a:bodyPr>
          <a:lstStyle/>
          <a:p>
            <a:pPr algn="r" defTabSz="685800">
              <a:defRPr/>
            </a:pPr>
            <a:r>
              <a:rPr lang="en-GB" sz="1350" kern="0" dirty="0">
                <a:solidFill>
                  <a:srgbClr val="007AC9"/>
                </a:solidFill>
                <a:latin typeface="Cambria"/>
              </a:rPr>
              <a:t>Rep. of Indonesia •</a:t>
            </a:r>
            <a:endParaRPr lang="en-GB" sz="1350" kern="0" dirty="0">
              <a:solidFill>
                <a:srgbClr val="4D4F53">
                  <a:lumMod val="75000"/>
                </a:srgbClr>
              </a:solidFill>
              <a:latin typeface="Cambria"/>
            </a:endParaRPr>
          </a:p>
          <a:p>
            <a:pPr algn="r" defTabSz="685800">
              <a:defRPr/>
            </a:pPr>
            <a:r>
              <a:rPr lang="en-GB" sz="1350" kern="0" dirty="0">
                <a:solidFill>
                  <a:srgbClr val="008566"/>
                </a:solidFill>
                <a:latin typeface="Cambria"/>
              </a:rPr>
              <a:t>Pertamina •</a:t>
            </a:r>
            <a:endParaRPr lang="en-GB" sz="1350" kern="0" dirty="0">
              <a:solidFill>
                <a:srgbClr val="4D4F53">
                  <a:lumMod val="75000"/>
                </a:srgbClr>
              </a:solidFill>
              <a:latin typeface="Cambria"/>
            </a:endParaRPr>
          </a:p>
        </p:txBody>
      </p:sp>
      <p:sp>
        <p:nvSpPr>
          <p:cNvPr id="183" name="TextBox 182">
            <a:extLst>
              <a:ext uri="{FF2B5EF4-FFF2-40B4-BE49-F238E27FC236}">
                <a16:creationId xmlns:a16="http://schemas.microsoft.com/office/drawing/2014/main" id="{244EE5C6-5E32-4A5F-95F4-C8A6CC5758CC}"/>
              </a:ext>
            </a:extLst>
          </p:cNvPr>
          <p:cNvSpPr txBox="1"/>
          <p:nvPr/>
        </p:nvSpPr>
        <p:spPr>
          <a:xfrm>
            <a:off x="7849269" y="5121491"/>
            <a:ext cx="1917762" cy="207749"/>
          </a:xfrm>
          <a:prstGeom prst="rect">
            <a:avLst/>
          </a:prstGeom>
          <a:noFill/>
        </p:spPr>
        <p:txBody>
          <a:bodyPr wrap="square" lIns="0" tIns="0" rIns="0" bIns="0" rtlCol="0">
            <a:spAutoFit/>
          </a:bodyPr>
          <a:lstStyle/>
          <a:p>
            <a:pPr defTabSz="685800">
              <a:defRPr/>
            </a:pPr>
            <a:r>
              <a:rPr lang="en-GB" sz="1350" kern="0" dirty="0">
                <a:solidFill>
                  <a:schemeClr val="accent3"/>
                </a:solidFill>
                <a:latin typeface="Cambria"/>
              </a:rPr>
              <a:t>• </a:t>
            </a:r>
            <a:r>
              <a:rPr lang="en-GB" sz="1350" kern="0" dirty="0">
                <a:solidFill>
                  <a:srgbClr val="008566"/>
                </a:solidFill>
                <a:latin typeface="Cambria"/>
              </a:rPr>
              <a:t>UAE</a:t>
            </a:r>
          </a:p>
        </p:txBody>
      </p:sp>
      <p:sp>
        <p:nvSpPr>
          <p:cNvPr id="184" name="TextBox 183">
            <a:extLst>
              <a:ext uri="{FF2B5EF4-FFF2-40B4-BE49-F238E27FC236}">
                <a16:creationId xmlns:a16="http://schemas.microsoft.com/office/drawing/2014/main" id="{932FAAA8-662B-4274-831C-6EF852E9AFC7}"/>
              </a:ext>
            </a:extLst>
          </p:cNvPr>
          <p:cNvSpPr txBox="1"/>
          <p:nvPr/>
        </p:nvSpPr>
        <p:spPr>
          <a:xfrm>
            <a:off x="6606700" y="5592528"/>
            <a:ext cx="1917762" cy="415498"/>
          </a:xfrm>
          <a:prstGeom prst="rect">
            <a:avLst/>
          </a:prstGeom>
          <a:noFill/>
        </p:spPr>
        <p:txBody>
          <a:bodyPr wrap="square" lIns="0" tIns="0" rIns="0" bIns="0" rtlCol="0">
            <a:spAutoFit/>
          </a:bodyPr>
          <a:lstStyle/>
          <a:p>
            <a:pPr defTabSz="685800">
              <a:defRPr/>
            </a:pPr>
            <a:r>
              <a:rPr lang="en-GB" sz="1350" kern="0" dirty="0">
                <a:solidFill>
                  <a:srgbClr val="007AC9"/>
                </a:solidFill>
                <a:latin typeface="Cambria"/>
              </a:rPr>
              <a:t>• Nigeria</a:t>
            </a:r>
          </a:p>
          <a:p>
            <a:pPr defTabSz="685800">
              <a:defRPr/>
            </a:pPr>
            <a:r>
              <a:rPr lang="en-GB" sz="1350" kern="0" dirty="0">
                <a:solidFill>
                  <a:srgbClr val="4D4F53">
                    <a:lumMod val="75000"/>
                  </a:srgbClr>
                </a:solidFill>
                <a:latin typeface="Cambria"/>
              </a:rPr>
              <a:t>  • </a:t>
            </a:r>
            <a:r>
              <a:rPr lang="en-GB" sz="1350" kern="0" dirty="0">
                <a:solidFill>
                  <a:srgbClr val="002060"/>
                </a:solidFill>
                <a:latin typeface="Cambria"/>
              </a:rPr>
              <a:t>Seplat</a:t>
            </a:r>
          </a:p>
        </p:txBody>
      </p:sp>
      <p:sp>
        <p:nvSpPr>
          <p:cNvPr id="185" name="TextBox 184">
            <a:extLst>
              <a:ext uri="{FF2B5EF4-FFF2-40B4-BE49-F238E27FC236}">
                <a16:creationId xmlns:a16="http://schemas.microsoft.com/office/drawing/2014/main" id="{25013A3E-E747-4A64-95F2-48A64D10F3BD}"/>
              </a:ext>
            </a:extLst>
          </p:cNvPr>
          <p:cNvSpPr txBox="1"/>
          <p:nvPr/>
        </p:nvSpPr>
        <p:spPr>
          <a:xfrm>
            <a:off x="9059637" y="5839040"/>
            <a:ext cx="2170184" cy="138499"/>
          </a:xfrm>
          <a:prstGeom prst="rect">
            <a:avLst/>
          </a:prstGeom>
          <a:noFill/>
        </p:spPr>
        <p:txBody>
          <a:bodyPr wrap="square" lIns="0" tIns="0" rIns="0" bIns="0" rtlCol="0">
            <a:spAutoFit/>
          </a:bodyPr>
          <a:lstStyle/>
          <a:p>
            <a:pPr defTabSz="685800">
              <a:defRPr/>
            </a:pPr>
            <a:endParaRPr lang="en-GB" sz="900" kern="0" dirty="0">
              <a:solidFill>
                <a:srgbClr val="008566"/>
              </a:solidFill>
              <a:latin typeface="Cambri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 Same Side Corner Rectangle 26">
            <a:extLst>
              <a:ext uri="{FF2B5EF4-FFF2-40B4-BE49-F238E27FC236}">
                <a16:creationId xmlns:a16="http://schemas.microsoft.com/office/drawing/2014/main" id="{767D7612-4F57-4266-987E-884EEE5BA62B}"/>
              </a:ext>
            </a:extLst>
          </p:cNvPr>
          <p:cNvSpPr/>
          <p:nvPr/>
        </p:nvSpPr>
        <p:spPr>
          <a:xfrm>
            <a:off x="2831996" y="2252788"/>
            <a:ext cx="1806583" cy="825057"/>
          </a:xfrm>
          <a:prstGeom prst="round2SameRect">
            <a:avLst/>
          </a:prstGeom>
          <a:solidFill>
            <a:srgbClr val="007AC9">
              <a:alpha val="10196"/>
            </a:srgbClr>
          </a:solidFill>
          <a:ln w="9525">
            <a:noFill/>
          </a:ln>
        </p:spPr>
        <p:txBody>
          <a:bodyPr lIns="0" tIns="0" rIns="0" bIns="0" rtlCol="0" anchor="ctr">
            <a:noAutofit/>
          </a:bodyPr>
          <a:lstStyle/>
          <a:p>
            <a:pPr defTabSz="685623">
              <a:defRPr/>
            </a:pPr>
            <a:endParaRPr lang="en-US" sz="1050" spc="-15" dirty="0">
              <a:solidFill>
                <a:srgbClr val="000000"/>
              </a:solidFill>
              <a:latin typeface="Cambria"/>
              <a:ea typeface="Calibri" panose="020F0502020204030204" pitchFamily="34" charset="0"/>
              <a:cs typeface="Arial" charset="0"/>
            </a:endParaRPr>
          </a:p>
        </p:txBody>
      </p:sp>
      <p:sp>
        <p:nvSpPr>
          <p:cNvPr id="45" name="Round Same Side Corner Rectangle 27">
            <a:extLst>
              <a:ext uri="{FF2B5EF4-FFF2-40B4-BE49-F238E27FC236}">
                <a16:creationId xmlns:a16="http://schemas.microsoft.com/office/drawing/2014/main" id="{ED01075F-9087-4A2A-8E68-70159C89E286}"/>
              </a:ext>
            </a:extLst>
          </p:cNvPr>
          <p:cNvSpPr/>
          <p:nvPr/>
        </p:nvSpPr>
        <p:spPr>
          <a:xfrm>
            <a:off x="4915787" y="2252788"/>
            <a:ext cx="1806583" cy="825057"/>
          </a:xfrm>
          <a:prstGeom prst="round2SameRect">
            <a:avLst/>
          </a:prstGeom>
          <a:solidFill>
            <a:srgbClr val="008566">
              <a:alpha val="10196"/>
            </a:srgbClr>
          </a:solidFill>
          <a:ln w="9525">
            <a:noFill/>
          </a:ln>
        </p:spPr>
        <p:txBody>
          <a:bodyPr lIns="0" tIns="0" rIns="0" bIns="0" rtlCol="0" anchor="ctr">
            <a:noAutofit/>
          </a:bodyPr>
          <a:lstStyle/>
          <a:p>
            <a:pPr defTabSz="685623">
              <a:defRPr/>
            </a:pPr>
            <a:endParaRPr lang="en-US" sz="1050" spc="-15" dirty="0">
              <a:solidFill>
                <a:srgbClr val="000000"/>
              </a:solidFill>
              <a:latin typeface="Cambria"/>
              <a:ea typeface="Calibri" panose="020F0502020204030204" pitchFamily="34" charset="0"/>
              <a:cs typeface="Arial" charset="0"/>
            </a:endParaRPr>
          </a:p>
        </p:txBody>
      </p:sp>
      <p:sp>
        <p:nvSpPr>
          <p:cNvPr id="42" name="Round Same Side Corner Rectangle 28">
            <a:extLst>
              <a:ext uri="{FF2B5EF4-FFF2-40B4-BE49-F238E27FC236}">
                <a16:creationId xmlns:a16="http://schemas.microsoft.com/office/drawing/2014/main" id="{B7AD73AA-4624-4831-A663-7F1DADCDCC2F}"/>
              </a:ext>
            </a:extLst>
          </p:cNvPr>
          <p:cNvSpPr/>
          <p:nvPr/>
        </p:nvSpPr>
        <p:spPr>
          <a:xfrm>
            <a:off x="6988429" y="2252788"/>
            <a:ext cx="1806583" cy="825057"/>
          </a:xfrm>
          <a:prstGeom prst="round2SameRect">
            <a:avLst/>
          </a:prstGeom>
          <a:solidFill>
            <a:srgbClr val="8193DB">
              <a:alpha val="16863"/>
            </a:srgbClr>
          </a:solidFill>
          <a:ln w="9525">
            <a:noFill/>
          </a:ln>
        </p:spPr>
        <p:txBody>
          <a:bodyPr lIns="0" tIns="0" rIns="0" bIns="0" rtlCol="0" anchor="ctr">
            <a:noAutofit/>
          </a:bodyPr>
          <a:lstStyle/>
          <a:p>
            <a:pPr defTabSz="685623">
              <a:defRPr/>
            </a:pPr>
            <a:endParaRPr lang="en-US" sz="1050" spc="-15" dirty="0">
              <a:solidFill>
                <a:srgbClr val="000000"/>
              </a:solidFill>
              <a:latin typeface="Cambria"/>
              <a:ea typeface="Calibri" panose="020F0502020204030204" pitchFamily="34" charset="0"/>
              <a:cs typeface="Arial" charset="0"/>
            </a:endParaRPr>
          </a:p>
        </p:txBody>
      </p:sp>
      <p:sp>
        <p:nvSpPr>
          <p:cNvPr id="43" name="Round Same Side Corner Rectangle 29">
            <a:extLst>
              <a:ext uri="{FF2B5EF4-FFF2-40B4-BE49-F238E27FC236}">
                <a16:creationId xmlns:a16="http://schemas.microsoft.com/office/drawing/2014/main" id="{33053A0D-04A7-4C81-B539-0F6EBAB090B7}"/>
              </a:ext>
            </a:extLst>
          </p:cNvPr>
          <p:cNvSpPr/>
          <p:nvPr/>
        </p:nvSpPr>
        <p:spPr>
          <a:xfrm>
            <a:off x="9070708" y="2252788"/>
            <a:ext cx="1806583" cy="825057"/>
          </a:xfrm>
          <a:prstGeom prst="round2SameRect">
            <a:avLst/>
          </a:prstGeom>
          <a:solidFill>
            <a:srgbClr val="004165">
              <a:alpha val="10196"/>
            </a:srgbClr>
          </a:solidFill>
          <a:ln w="9525">
            <a:noFill/>
          </a:ln>
        </p:spPr>
        <p:txBody>
          <a:bodyPr lIns="0" tIns="0" rIns="0" bIns="0" rtlCol="0" anchor="ctr">
            <a:noAutofit/>
          </a:bodyPr>
          <a:lstStyle/>
          <a:p>
            <a:pPr defTabSz="685623">
              <a:defRPr/>
            </a:pPr>
            <a:endParaRPr lang="en-US" sz="1050" spc="-15" dirty="0">
              <a:solidFill>
                <a:srgbClr val="000000"/>
              </a:solidFill>
              <a:latin typeface="Cambria"/>
              <a:ea typeface="Calibri" panose="020F0502020204030204" pitchFamily="34" charset="0"/>
              <a:cs typeface="Arial" charset="0"/>
            </a:endParaRPr>
          </a:p>
        </p:txBody>
      </p:sp>
      <p:sp>
        <p:nvSpPr>
          <p:cNvPr id="4" name="object 4"/>
          <p:cNvSpPr txBox="1">
            <a:spLocks noGrp="1"/>
          </p:cNvSpPr>
          <p:nvPr>
            <p:ph type="title"/>
          </p:nvPr>
        </p:nvSpPr>
        <p:spPr>
          <a:xfrm>
            <a:off x="874849" y="668235"/>
            <a:ext cx="12227160" cy="360673"/>
          </a:xfrm>
          <a:prstGeom prst="rect">
            <a:avLst/>
          </a:prstGeom>
        </p:spPr>
        <p:txBody>
          <a:bodyPr vert="horz" wrap="square" lIns="0" tIns="14285" rIns="0" bIns="0" rtlCol="0">
            <a:spAutoFit/>
          </a:bodyPr>
          <a:lstStyle/>
          <a:p>
            <a:pPr marL="14285">
              <a:spcBef>
                <a:spcPts val="113"/>
              </a:spcBef>
            </a:pPr>
            <a:r>
              <a:rPr spc="-5" dirty="0"/>
              <a:t>Emerging</a:t>
            </a:r>
            <a:r>
              <a:rPr spc="-45" dirty="0"/>
              <a:t> </a:t>
            </a:r>
            <a:r>
              <a:rPr spc="-11" dirty="0"/>
              <a:t>Markets</a:t>
            </a:r>
            <a:r>
              <a:rPr spc="-39" dirty="0"/>
              <a:t> </a:t>
            </a:r>
            <a:r>
              <a:rPr spc="-5" dirty="0"/>
              <a:t>Debt Indices</a:t>
            </a:r>
          </a:p>
        </p:txBody>
      </p:sp>
      <p:sp>
        <p:nvSpPr>
          <p:cNvPr id="23" name="Text Placeholder 22">
            <a:extLst>
              <a:ext uri="{FF2B5EF4-FFF2-40B4-BE49-F238E27FC236}">
                <a16:creationId xmlns:a16="http://schemas.microsoft.com/office/drawing/2014/main" id="{D6D43F63-A2B4-4158-95CF-6BF35988953F}"/>
              </a:ext>
            </a:extLst>
          </p:cNvPr>
          <p:cNvSpPr>
            <a:spLocks noGrp="1"/>
          </p:cNvSpPr>
          <p:nvPr>
            <p:ph type="body" sz="quarter" idx="10"/>
          </p:nvPr>
        </p:nvSpPr>
        <p:spPr/>
        <p:txBody>
          <a:bodyPr/>
          <a:lstStyle/>
          <a:p>
            <a:r>
              <a:rPr lang="en-US" dirty="0">
                <a:latin typeface="Cambria"/>
                <a:cs typeface="Cambria"/>
              </a:rPr>
              <a:t>As</a:t>
            </a:r>
            <a:r>
              <a:rPr lang="en-US" spc="-23" dirty="0">
                <a:latin typeface="Cambria"/>
                <a:cs typeface="Cambria"/>
              </a:rPr>
              <a:t> </a:t>
            </a:r>
            <a:r>
              <a:rPr lang="en-US" dirty="0">
                <a:latin typeface="Cambria"/>
                <a:cs typeface="Cambria"/>
              </a:rPr>
              <a:t>of</a:t>
            </a:r>
            <a:r>
              <a:rPr lang="en-US" spc="-28" dirty="0">
                <a:latin typeface="Cambria"/>
                <a:cs typeface="Cambria"/>
              </a:rPr>
              <a:t> </a:t>
            </a:r>
            <a:r>
              <a:rPr lang="en-US" dirty="0">
                <a:latin typeface="Cambria"/>
                <a:cs typeface="Cambria"/>
              </a:rPr>
              <a:t>June</a:t>
            </a:r>
            <a:r>
              <a:rPr lang="en-US" spc="-17" dirty="0">
                <a:latin typeface="Cambria"/>
                <a:cs typeface="Cambria"/>
              </a:rPr>
              <a:t> </a:t>
            </a:r>
            <a:r>
              <a:rPr lang="en-US" spc="-5" dirty="0">
                <a:latin typeface="Cambria"/>
                <a:cs typeface="Cambria"/>
              </a:rPr>
              <a:t>30,</a:t>
            </a:r>
            <a:r>
              <a:rPr lang="en-US" spc="-34" dirty="0">
                <a:latin typeface="Cambria"/>
                <a:cs typeface="Cambria"/>
              </a:rPr>
              <a:t> </a:t>
            </a:r>
            <a:r>
              <a:rPr lang="en-US" spc="-5" dirty="0">
                <a:latin typeface="Cambria"/>
                <a:cs typeface="Cambria"/>
              </a:rPr>
              <a:t>2022.</a:t>
            </a:r>
            <a:endParaRPr lang="en-US" dirty="0">
              <a:latin typeface="Cambria"/>
              <a:cs typeface="Cambria"/>
            </a:endParaRPr>
          </a:p>
          <a:p>
            <a:r>
              <a:rPr lang="en-US" dirty="0">
                <a:latin typeface="Cambria"/>
                <a:cs typeface="Cambria"/>
              </a:rPr>
              <a:t>*JP</a:t>
            </a:r>
            <a:r>
              <a:rPr lang="en-US" spc="-28" dirty="0">
                <a:latin typeface="Cambria"/>
                <a:cs typeface="Cambria"/>
              </a:rPr>
              <a:t> </a:t>
            </a:r>
            <a:r>
              <a:rPr lang="en-US" dirty="0">
                <a:latin typeface="Cambria"/>
                <a:cs typeface="Cambria"/>
              </a:rPr>
              <a:t>Morgan</a:t>
            </a:r>
            <a:r>
              <a:rPr lang="en-US" spc="-45" dirty="0">
                <a:latin typeface="Cambria"/>
                <a:cs typeface="Cambria"/>
              </a:rPr>
              <a:t> </a:t>
            </a:r>
            <a:r>
              <a:rPr lang="en-US" dirty="0">
                <a:latin typeface="Cambria"/>
                <a:cs typeface="Cambria"/>
              </a:rPr>
              <a:t>EMBI</a:t>
            </a:r>
            <a:r>
              <a:rPr lang="en-US" spc="-23" dirty="0">
                <a:latin typeface="Cambria"/>
                <a:cs typeface="Cambria"/>
              </a:rPr>
              <a:t> </a:t>
            </a:r>
            <a:r>
              <a:rPr lang="en-US" dirty="0">
                <a:latin typeface="Cambria"/>
                <a:cs typeface="Cambria"/>
              </a:rPr>
              <a:t>Global</a:t>
            </a:r>
            <a:r>
              <a:rPr lang="en-US" spc="-39" dirty="0">
                <a:latin typeface="Cambria"/>
                <a:cs typeface="Cambria"/>
              </a:rPr>
              <a:t> </a:t>
            </a:r>
            <a:r>
              <a:rPr lang="en-US" dirty="0">
                <a:latin typeface="Cambria"/>
                <a:cs typeface="Cambria"/>
              </a:rPr>
              <a:t>,</a:t>
            </a:r>
            <a:r>
              <a:rPr lang="en-US" spc="-5" dirty="0">
                <a:latin typeface="Cambria"/>
                <a:cs typeface="Cambria"/>
              </a:rPr>
              <a:t> </a:t>
            </a:r>
            <a:r>
              <a:rPr lang="en-US" dirty="0">
                <a:latin typeface="Cambria"/>
                <a:cs typeface="Cambria"/>
              </a:rPr>
              <a:t>**JP</a:t>
            </a:r>
            <a:r>
              <a:rPr lang="en-US" spc="-45" dirty="0">
                <a:latin typeface="Cambria"/>
                <a:cs typeface="Cambria"/>
              </a:rPr>
              <a:t> </a:t>
            </a:r>
            <a:r>
              <a:rPr lang="en-US" dirty="0">
                <a:latin typeface="Cambria"/>
                <a:cs typeface="Cambria"/>
              </a:rPr>
              <a:t>Morgan</a:t>
            </a:r>
            <a:r>
              <a:rPr lang="en-US" spc="-28" dirty="0">
                <a:latin typeface="Cambria"/>
                <a:cs typeface="Cambria"/>
              </a:rPr>
              <a:t> </a:t>
            </a:r>
            <a:r>
              <a:rPr lang="en-US" dirty="0">
                <a:latin typeface="Cambria"/>
                <a:cs typeface="Cambria"/>
              </a:rPr>
              <a:t>CEMBI</a:t>
            </a:r>
            <a:r>
              <a:rPr lang="en-US" spc="-34" dirty="0">
                <a:latin typeface="Cambria"/>
                <a:cs typeface="Cambria"/>
              </a:rPr>
              <a:t> </a:t>
            </a:r>
            <a:r>
              <a:rPr lang="en-US" dirty="0">
                <a:latin typeface="Cambria"/>
                <a:cs typeface="Cambria"/>
              </a:rPr>
              <a:t>Broad.</a:t>
            </a:r>
          </a:p>
          <a:p>
            <a:r>
              <a:rPr lang="en-US" dirty="0">
                <a:latin typeface="Cambria"/>
                <a:cs typeface="Cambria"/>
              </a:rPr>
              <a:t>Source:</a:t>
            </a:r>
            <a:r>
              <a:rPr lang="en-US" spc="-50" dirty="0">
                <a:latin typeface="Cambria"/>
                <a:cs typeface="Cambria"/>
              </a:rPr>
              <a:t> </a:t>
            </a:r>
            <a:r>
              <a:rPr lang="en-US" dirty="0">
                <a:latin typeface="Cambria"/>
                <a:cs typeface="Cambria"/>
              </a:rPr>
              <a:t>JP</a:t>
            </a:r>
            <a:r>
              <a:rPr lang="en-US" spc="-11" dirty="0">
                <a:latin typeface="Cambria"/>
                <a:cs typeface="Cambria"/>
              </a:rPr>
              <a:t> </a:t>
            </a:r>
            <a:r>
              <a:rPr lang="en-US" dirty="0">
                <a:latin typeface="Cambria"/>
                <a:cs typeface="Cambria"/>
              </a:rPr>
              <a:t>Morgan.</a:t>
            </a:r>
            <a:r>
              <a:rPr lang="en-US" spc="-34" dirty="0">
                <a:latin typeface="Cambria"/>
                <a:cs typeface="Cambria"/>
              </a:rPr>
              <a:t> </a:t>
            </a:r>
            <a:r>
              <a:rPr lang="en-US" dirty="0">
                <a:latin typeface="Cambria"/>
                <a:cs typeface="Cambria"/>
              </a:rPr>
              <a:t>A</a:t>
            </a:r>
            <a:r>
              <a:rPr lang="en-US" spc="-5" dirty="0">
                <a:latin typeface="Cambria"/>
                <a:cs typeface="Cambria"/>
              </a:rPr>
              <a:t> </a:t>
            </a:r>
            <a:r>
              <a:rPr lang="en-US" dirty="0">
                <a:latin typeface="Cambria"/>
                <a:cs typeface="Cambria"/>
              </a:rPr>
              <a:t>direct</a:t>
            </a:r>
            <a:r>
              <a:rPr lang="en-US" spc="-34" dirty="0">
                <a:latin typeface="Cambria"/>
                <a:cs typeface="Cambria"/>
              </a:rPr>
              <a:t> </a:t>
            </a:r>
            <a:r>
              <a:rPr lang="en-US" dirty="0">
                <a:latin typeface="Cambria"/>
                <a:cs typeface="Cambria"/>
              </a:rPr>
              <a:t>investment</a:t>
            </a:r>
            <a:r>
              <a:rPr lang="en-US" spc="-23" dirty="0">
                <a:latin typeface="Cambria"/>
                <a:cs typeface="Cambria"/>
              </a:rPr>
              <a:t> </a:t>
            </a:r>
            <a:r>
              <a:rPr lang="en-US" dirty="0">
                <a:latin typeface="Cambria"/>
                <a:cs typeface="Cambria"/>
              </a:rPr>
              <a:t>in an</a:t>
            </a:r>
            <a:r>
              <a:rPr lang="en-US" spc="-17" dirty="0">
                <a:latin typeface="Cambria"/>
                <a:cs typeface="Cambria"/>
              </a:rPr>
              <a:t> </a:t>
            </a:r>
            <a:r>
              <a:rPr lang="en-US" dirty="0">
                <a:latin typeface="Cambria"/>
                <a:cs typeface="Cambria"/>
              </a:rPr>
              <a:t>unmanaged</a:t>
            </a:r>
            <a:r>
              <a:rPr lang="en-US" spc="-28" dirty="0">
                <a:latin typeface="Cambria"/>
                <a:cs typeface="Cambria"/>
              </a:rPr>
              <a:t> </a:t>
            </a:r>
            <a:r>
              <a:rPr lang="en-US" spc="-5" dirty="0">
                <a:latin typeface="Cambria"/>
                <a:cs typeface="Cambria"/>
              </a:rPr>
              <a:t>index</a:t>
            </a:r>
            <a:r>
              <a:rPr lang="en-US" dirty="0">
                <a:latin typeface="Cambria"/>
                <a:cs typeface="Cambria"/>
              </a:rPr>
              <a:t> is</a:t>
            </a:r>
            <a:r>
              <a:rPr lang="en-US" spc="-5" dirty="0">
                <a:latin typeface="Cambria"/>
                <a:cs typeface="Cambria"/>
              </a:rPr>
              <a:t> </a:t>
            </a:r>
            <a:r>
              <a:rPr lang="en-US" dirty="0">
                <a:latin typeface="Cambria"/>
                <a:cs typeface="Cambria"/>
              </a:rPr>
              <a:t>not</a:t>
            </a:r>
            <a:r>
              <a:rPr lang="en-US" spc="5" dirty="0">
                <a:latin typeface="Cambria"/>
                <a:cs typeface="Cambria"/>
              </a:rPr>
              <a:t> </a:t>
            </a:r>
            <a:r>
              <a:rPr lang="en-US" dirty="0">
                <a:latin typeface="Cambria"/>
                <a:cs typeface="Cambria"/>
              </a:rPr>
              <a:t>possible.</a:t>
            </a:r>
            <a:endParaRPr lang="en-US" dirty="0"/>
          </a:p>
        </p:txBody>
      </p:sp>
      <p:sp>
        <p:nvSpPr>
          <p:cNvPr id="16" name="object 16"/>
          <p:cNvSpPr txBox="1"/>
          <p:nvPr/>
        </p:nvSpPr>
        <p:spPr>
          <a:xfrm>
            <a:off x="10762475" y="9386287"/>
            <a:ext cx="533520" cy="118299"/>
          </a:xfrm>
          <a:prstGeom prst="rect">
            <a:avLst/>
          </a:prstGeom>
        </p:spPr>
        <p:txBody>
          <a:bodyPr vert="horz" wrap="square" lIns="0" tIns="14285" rIns="0" bIns="0" rtlCol="0">
            <a:spAutoFit/>
          </a:bodyPr>
          <a:lstStyle/>
          <a:p>
            <a:pPr marL="14285">
              <a:spcBef>
                <a:spcPts val="113"/>
              </a:spcBef>
            </a:pPr>
            <a:r>
              <a:rPr sz="675" spc="-5" dirty="0">
                <a:latin typeface="Cambria"/>
                <a:cs typeface="Cambria"/>
              </a:rPr>
              <a:t>001F0327</a:t>
            </a:r>
            <a:endParaRPr sz="675" dirty="0">
              <a:latin typeface="Cambria"/>
              <a:cs typeface="Cambria"/>
            </a:endParaRPr>
          </a:p>
        </p:txBody>
      </p:sp>
      <p:sp>
        <p:nvSpPr>
          <p:cNvPr id="17" name="object 17"/>
          <p:cNvSpPr txBox="1"/>
          <p:nvPr/>
        </p:nvSpPr>
        <p:spPr>
          <a:xfrm>
            <a:off x="13230267" y="9317758"/>
            <a:ext cx="107851" cy="186828"/>
          </a:xfrm>
          <a:prstGeom prst="rect">
            <a:avLst/>
          </a:prstGeom>
        </p:spPr>
        <p:txBody>
          <a:bodyPr vert="horz" wrap="square" lIns="0" tIns="13571" rIns="0" bIns="0" rtlCol="0">
            <a:spAutoFit/>
          </a:bodyPr>
          <a:lstStyle/>
          <a:p>
            <a:pPr marL="14285">
              <a:spcBef>
                <a:spcPts val="107"/>
              </a:spcBef>
            </a:pPr>
            <a:r>
              <a:rPr sz="1125" spc="-5" dirty="0">
                <a:latin typeface="Cambria"/>
                <a:cs typeface="Cambria"/>
              </a:rPr>
              <a:t>6</a:t>
            </a:r>
            <a:endParaRPr sz="1125" dirty="0">
              <a:latin typeface="Cambria"/>
              <a:cs typeface="Cambria"/>
            </a:endParaRPr>
          </a:p>
        </p:txBody>
      </p:sp>
      <p:graphicFrame>
        <p:nvGraphicFramePr>
          <p:cNvPr id="48" name="Table 5">
            <a:extLst>
              <a:ext uri="{FF2B5EF4-FFF2-40B4-BE49-F238E27FC236}">
                <a16:creationId xmlns:a16="http://schemas.microsoft.com/office/drawing/2014/main" id="{B0937D8D-AD74-4F75-AC1B-F3A8373FF49F}"/>
              </a:ext>
            </a:extLst>
          </p:cNvPr>
          <p:cNvGraphicFramePr>
            <a:graphicFrameLocks noGrp="1"/>
          </p:cNvGraphicFramePr>
          <p:nvPr>
            <p:extLst>
              <p:ext uri="{D42A27DB-BD31-4B8C-83A1-F6EECF244321}">
                <p14:modId xmlns:p14="http://schemas.microsoft.com/office/powerpoint/2010/main" val="2381272419"/>
              </p:ext>
            </p:extLst>
          </p:nvPr>
        </p:nvGraphicFramePr>
        <p:xfrm>
          <a:off x="801532" y="2252787"/>
          <a:ext cx="1794936" cy="5193562"/>
        </p:xfrm>
        <a:graphic>
          <a:graphicData uri="http://schemas.openxmlformats.org/drawingml/2006/table">
            <a:tbl>
              <a:tblPr firstRow="1" bandRow="1"/>
              <a:tblGrid>
                <a:gridCol w="1794936">
                  <a:extLst>
                    <a:ext uri="{9D8B030D-6E8A-4147-A177-3AD203B41FA5}">
                      <a16:colId xmlns:a16="http://schemas.microsoft.com/office/drawing/2014/main" val="1616500626"/>
                    </a:ext>
                  </a:extLst>
                </a:gridCol>
              </a:tblGrid>
              <a:tr h="831617">
                <a:tc>
                  <a:txBody>
                    <a:bodyPr/>
                    <a:lstStyle>
                      <a:lvl1pPr marL="0" algn="l" defTabSz="914164" rtl="0" eaLnBrk="1" latinLnBrk="0" hangingPunct="1">
                        <a:defRPr sz="1800" b="1" kern="1200">
                          <a:solidFill>
                            <a:schemeClr val="lt1"/>
                          </a:solidFill>
                          <a:latin typeface="Cambria"/>
                        </a:defRPr>
                      </a:lvl1pPr>
                      <a:lvl2pPr marL="457081" algn="l" defTabSz="914164" rtl="0" eaLnBrk="1" latinLnBrk="0" hangingPunct="1">
                        <a:defRPr sz="1800" b="1" kern="1200">
                          <a:solidFill>
                            <a:schemeClr val="lt1"/>
                          </a:solidFill>
                          <a:latin typeface="Cambria"/>
                        </a:defRPr>
                      </a:lvl2pPr>
                      <a:lvl3pPr marL="914164" algn="l" defTabSz="914164" rtl="0" eaLnBrk="1" latinLnBrk="0" hangingPunct="1">
                        <a:defRPr sz="1800" b="1" kern="1200">
                          <a:solidFill>
                            <a:schemeClr val="lt1"/>
                          </a:solidFill>
                          <a:latin typeface="Cambria"/>
                        </a:defRPr>
                      </a:lvl3pPr>
                      <a:lvl4pPr marL="1371247" algn="l" defTabSz="914164" rtl="0" eaLnBrk="1" latinLnBrk="0" hangingPunct="1">
                        <a:defRPr sz="1800" b="1" kern="1200">
                          <a:solidFill>
                            <a:schemeClr val="lt1"/>
                          </a:solidFill>
                          <a:latin typeface="Cambria"/>
                        </a:defRPr>
                      </a:lvl4pPr>
                      <a:lvl5pPr marL="1828330" algn="l" defTabSz="914164" rtl="0" eaLnBrk="1" latinLnBrk="0" hangingPunct="1">
                        <a:defRPr sz="1800" b="1" kern="1200">
                          <a:solidFill>
                            <a:schemeClr val="lt1"/>
                          </a:solidFill>
                          <a:latin typeface="Cambria"/>
                        </a:defRPr>
                      </a:lvl5pPr>
                      <a:lvl6pPr marL="2285412" algn="l" defTabSz="914164" rtl="0" eaLnBrk="1" latinLnBrk="0" hangingPunct="1">
                        <a:defRPr sz="1800" b="1" kern="1200">
                          <a:solidFill>
                            <a:schemeClr val="lt1"/>
                          </a:solidFill>
                          <a:latin typeface="Cambria"/>
                        </a:defRPr>
                      </a:lvl6pPr>
                      <a:lvl7pPr marL="2742493" algn="l" defTabSz="914164" rtl="0" eaLnBrk="1" latinLnBrk="0" hangingPunct="1">
                        <a:defRPr sz="1800" b="1" kern="1200">
                          <a:solidFill>
                            <a:schemeClr val="lt1"/>
                          </a:solidFill>
                          <a:latin typeface="Cambria"/>
                        </a:defRPr>
                      </a:lvl7pPr>
                      <a:lvl8pPr marL="3199576" algn="l" defTabSz="914164" rtl="0" eaLnBrk="1" latinLnBrk="0" hangingPunct="1">
                        <a:defRPr sz="1800" b="1" kern="1200">
                          <a:solidFill>
                            <a:schemeClr val="lt1"/>
                          </a:solidFill>
                          <a:latin typeface="Cambria"/>
                        </a:defRPr>
                      </a:lvl8pPr>
                      <a:lvl9pPr marL="3656658" algn="l" defTabSz="914164" rtl="0" eaLnBrk="1" latinLnBrk="0" hangingPunct="1">
                        <a:defRPr sz="1800" b="1" kern="1200">
                          <a:solidFill>
                            <a:schemeClr val="lt1"/>
                          </a:solidFill>
                          <a:latin typeface="Cambria"/>
                        </a:defRPr>
                      </a:lvl9pPr>
                    </a:lstStyle>
                    <a:p>
                      <a:endParaRPr lang="en-US" sz="1100" b="0" dirty="0">
                        <a:solidFill>
                          <a:schemeClr val="tx2"/>
                        </a:solidFill>
                      </a:endParaRPr>
                    </a:p>
                  </a:txBody>
                  <a:tcPr marL="0" marR="0" marT="158296" marB="158296">
                    <a:lnL w="6350" cap="flat" cmpd="sng" algn="ctr">
                      <a:noFill/>
                      <a:prstDash val="solid"/>
                      <a:round/>
                      <a:headEnd type="none" w="med" len="med"/>
                      <a:tailEnd type="none" w="med" len="med"/>
                    </a:lnL>
                    <a:lnR w="762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2657651"/>
                  </a:ext>
                </a:extLst>
              </a:tr>
              <a:tr h="562831">
                <a:tc>
                  <a:txBody>
                    <a:bodyPr/>
                    <a:lstStyle>
                      <a:lvl1pPr marL="0" algn="l" defTabSz="914164" rtl="0" eaLnBrk="1" latinLnBrk="0" hangingPunct="1">
                        <a:defRPr sz="1800" kern="1200">
                          <a:solidFill>
                            <a:schemeClr val="dk1"/>
                          </a:solidFill>
                          <a:latin typeface="Cambria"/>
                        </a:defRPr>
                      </a:lvl1pPr>
                      <a:lvl2pPr marL="457081" algn="l" defTabSz="914164" rtl="0" eaLnBrk="1" latinLnBrk="0" hangingPunct="1">
                        <a:defRPr sz="1800" kern="1200">
                          <a:solidFill>
                            <a:schemeClr val="dk1"/>
                          </a:solidFill>
                          <a:latin typeface="Cambria"/>
                        </a:defRPr>
                      </a:lvl2pPr>
                      <a:lvl3pPr marL="914164" algn="l" defTabSz="914164" rtl="0" eaLnBrk="1" latinLnBrk="0" hangingPunct="1">
                        <a:defRPr sz="1800" kern="1200">
                          <a:solidFill>
                            <a:schemeClr val="dk1"/>
                          </a:solidFill>
                          <a:latin typeface="Cambria"/>
                        </a:defRPr>
                      </a:lvl3pPr>
                      <a:lvl4pPr marL="1371247" algn="l" defTabSz="914164" rtl="0" eaLnBrk="1" latinLnBrk="0" hangingPunct="1">
                        <a:defRPr sz="1800" kern="1200">
                          <a:solidFill>
                            <a:schemeClr val="dk1"/>
                          </a:solidFill>
                          <a:latin typeface="Cambria"/>
                        </a:defRPr>
                      </a:lvl4pPr>
                      <a:lvl5pPr marL="1828330" algn="l" defTabSz="914164" rtl="0" eaLnBrk="1" latinLnBrk="0" hangingPunct="1">
                        <a:defRPr sz="1800" kern="1200">
                          <a:solidFill>
                            <a:schemeClr val="dk1"/>
                          </a:solidFill>
                          <a:latin typeface="Cambria"/>
                        </a:defRPr>
                      </a:lvl5pPr>
                      <a:lvl6pPr marL="2285412" algn="l" defTabSz="914164" rtl="0" eaLnBrk="1" latinLnBrk="0" hangingPunct="1">
                        <a:defRPr sz="1800" kern="1200">
                          <a:solidFill>
                            <a:schemeClr val="dk1"/>
                          </a:solidFill>
                          <a:latin typeface="Cambria"/>
                        </a:defRPr>
                      </a:lvl6pPr>
                      <a:lvl7pPr marL="2742493" algn="l" defTabSz="914164" rtl="0" eaLnBrk="1" latinLnBrk="0" hangingPunct="1">
                        <a:defRPr sz="1800" kern="1200">
                          <a:solidFill>
                            <a:schemeClr val="dk1"/>
                          </a:solidFill>
                          <a:latin typeface="Cambria"/>
                        </a:defRPr>
                      </a:lvl7pPr>
                      <a:lvl8pPr marL="3199576" algn="l" defTabSz="914164" rtl="0" eaLnBrk="1" latinLnBrk="0" hangingPunct="1">
                        <a:defRPr sz="1800" kern="1200">
                          <a:solidFill>
                            <a:schemeClr val="dk1"/>
                          </a:solidFill>
                          <a:latin typeface="Cambria"/>
                        </a:defRPr>
                      </a:lvl8pPr>
                      <a:lvl9pPr marL="3656658" algn="l" defTabSz="914164" rtl="0" eaLnBrk="1" latinLnBrk="0" hangingPunct="1">
                        <a:defRPr sz="1800" kern="1200">
                          <a:solidFill>
                            <a:schemeClr val="dk1"/>
                          </a:solidFill>
                          <a:latin typeface="Cambria"/>
                        </a:defRPr>
                      </a:lvl9pPr>
                    </a:lstStyle>
                    <a:p>
                      <a:r>
                        <a:rPr lang="en-US" sz="1100" b="0" dirty="0">
                          <a:solidFill>
                            <a:schemeClr val="tx1"/>
                          </a:solidFill>
                        </a:rPr>
                        <a:t>Benchmark</a:t>
                      </a:r>
                    </a:p>
                  </a:txBody>
                  <a:tcPr marL="0" marR="0" marT="158296" marB="52765">
                    <a:lnL w="6350" cap="flat" cmpd="sng" algn="ctr">
                      <a:noFill/>
                      <a:prstDash val="solid"/>
                      <a:round/>
                      <a:headEnd type="none" w="med" len="med"/>
                      <a:tailEnd type="none" w="med" len="med"/>
                    </a:lnL>
                    <a:lnR w="762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5710636"/>
                  </a:ext>
                </a:extLst>
              </a:tr>
              <a:tr h="809070">
                <a:tc>
                  <a:txBody>
                    <a:bodyPr/>
                    <a:lstStyle>
                      <a:lvl1pPr marL="0" algn="l" defTabSz="914164" rtl="0" eaLnBrk="1" latinLnBrk="0" hangingPunct="1">
                        <a:defRPr sz="1800" kern="1200">
                          <a:solidFill>
                            <a:schemeClr val="dk1"/>
                          </a:solidFill>
                          <a:latin typeface="Cambria"/>
                        </a:defRPr>
                      </a:lvl1pPr>
                      <a:lvl2pPr marL="457081" algn="l" defTabSz="914164" rtl="0" eaLnBrk="1" latinLnBrk="0" hangingPunct="1">
                        <a:defRPr sz="1800" kern="1200">
                          <a:solidFill>
                            <a:schemeClr val="dk1"/>
                          </a:solidFill>
                          <a:latin typeface="Cambria"/>
                        </a:defRPr>
                      </a:lvl2pPr>
                      <a:lvl3pPr marL="914164" algn="l" defTabSz="914164" rtl="0" eaLnBrk="1" latinLnBrk="0" hangingPunct="1">
                        <a:defRPr sz="1800" kern="1200">
                          <a:solidFill>
                            <a:schemeClr val="dk1"/>
                          </a:solidFill>
                          <a:latin typeface="Cambria"/>
                        </a:defRPr>
                      </a:lvl3pPr>
                      <a:lvl4pPr marL="1371247" algn="l" defTabSz="914164" rtl="0" eaLnBrk="1" latinLnBrk="0" hangingPunct="1">
                        <a:defRPr sz="1800" kern="1200">
                          <a:solidFill>
                            <a:schemeClr val="dk1"/>
                          </a:solidFill>
                          <a:latin typeface="Cambria"/>
                        </a:defRPr>
                      </a:lvl4pPr>
                      <a:lvl5pPr marL="1828330" algn="l" defTabSz="914164" rtl="0" eaLnBrk="1" latinLnBrk="0" hangingPunct="1">
                        <a:defRPr sz="1800" kern="1200">
                          <a:solidFill>
                            <a:schemeClr val="dk1"/>
                          </a:solidFill>
                          <a:latin typeface="Cambria"/>
                        </a:defRPr>
                      </a:lvl5pPr>
                      <a:lvl6pPr marL="2285412" algn="l" defTabSz="914164" rtl="0" eaLnBrk="1" latinLnBrk="0" hangingPunct="1">
                        <a:defRPr sz="1800" kern="1200">
                          <a:solidFill>
                            <a:schemeClr val="dk1"/>
                          </a:solidFill>
                          <a:latin typeface="Cambria"/>
                        </a:defRPr>
                      </a:lvl6pPr>
                      <a:lvl7pPr marL="2742493" algn="l" defTabSz="914164" rtl="0" eaLnBrk="1" latinLnBrk="0" hangingPunct="1">
                        <a:defRPr sz="1800" kern="1200">
                          <a:solidFill>
                            <a:schemeClr val="dk1"/>
                          </a:solidFill>
                          <a:latin typeface="Cambria"/>
                        </a:defRPr>
                      </a:lvl7pPr>
                      <a:lvl8pPr marL="3199576" algn="l" defTabSz="914164" rtl="0" eaLnBrk="1" latinLnBrk="0" hangingPunct="1">
                        <a:defRPr sz="1800" kern="1200">
                          <a:solidFill>
                            <a:schemeClr val="dk1"/>
                          </a:solidFill>
                          <a:latin typeface="Cambria"/>
                        </a:defRPr>
                      </a:lvl8pPr>
                      <a:lvl9pPr marL="3656658" algn="l" defTabSz="914164" rtl="0" eaLnBrk="1" latinLnBrk="0" hangingPunct="1">
                        <a:defRPr sz="1800" kern="1200">
                          <a:solidFill>
                            <a:schemeClr val="dk1"/>
                          </a:solidFill>
                          <a:latin typeface="Cambria"/>
                        </a:defRPr>
                      </a:lvl9pPr>
                    </a:lstStyle>
                    <a:p>
                      <a:r>
                        <a:rPr lang="en-US" sz="1100" b="0" dirty="0">
                          <a:solidFill>
                            <a:schemeClr val="tx1"/>
                          </a:solidFill>
                        </a:rPr>
                        <a:t>Coverage</a:t>
                      </a:r>
                    </a:p>
                  </a:txBody>
                  <a:tcPr marL="0" marR="0" marT="52765" marB="52765">
                    <a:lnL w="6350" cap="flat" cmpd="sng" algn="ctr">
                      <a:noFill/>
                      <a:prstDash val="solid"/>
                      <a:round/>
                      <a:headEnd type="none" w="med" len="med"/>
                      <a:tailEnd type="none" w="med" len="med"/>
                    </a:lnL>
                    <a:lnR w="762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4040201"/>
                  </a:ext>
                </a:extLst>
              </a:tr>
              <a:tr h="281416">
                <a:tc>
                  <a:txBody>
                    <a:bodyPr/>
                    <a:lstStyle>
                      <a:lvl1pPr marL="0" algn="l" defTabSz="914164" rtl="0" eaLnBrk="1" latinLnBrk="0" hangingPunct="1">
                        <a:defRPr sz="1800" kern="1200">
                          <a:solidFill>
                            <a:schemeClr val="dk1"/>
                          </a:solidFill>
                          <a:latin typeface="Cambria"/>
                        </a:defRPr>
                      </a:lvl1pPr>
                      <a:lvl2pPr marL="457081" algn="l" defTabSz="914164" rtl="0" eaLnBrk="1" latinLnBrk="0" hangingPunct="1">
                        <a:defRPr sz="1800" kern="1200">
                          <a:solidFill>
                            <a:schemeClr val="dk1"/>
                          </a:solidFill>
                          <a:latin typeface="Cambria"/>
                        </a:defRPr>
                      </a:lvl2pPr>
                      <a:lvl3pPr marL="914164" algn="l" defTabSz="914164" rtl="0" eaLnBrk="1" latinLnBrk="0" hangingPunct="1">
                        <a:defRPr sz="1800" kern="1200">
                          <a:solidFill>
                            <a:schemeClr val="dk1"/>
                          </a:solidFill>
                          <a:latin typeface="Cambria"/>
                        </a:defRPr>
                      </a:lvl3pPr>
                      <a:lvl4pPr marL="1371247" algn="l" defTabSz="914164" rtl="0" eaLnBrk="1" latinLnBrk="0" hangingPunct="1">
                        <a:defRPr sz="1800" kern="1200">
                          <a:solidFill>
                            <a:schemeClr val="dk1"/>
                          </a:solidFill>
                          <a:latin typeface="Cambria"/>
                        </a:defRPr>
                      </a:lvl4pPr>
                      <a:lvl5pPr marL="1828330" algn="l" defTabSz="914164" rtl="0" eaLnBrk="1" latinLnBrk="0" hangingPunct="1">
                        <a:defRPr sz="1800" kern="1200">
                          <a:solidFill>
                            <a:schemeClr val="dk1"/>
                          </a:solidFill>
                          <a:latin typeface="Cambria"/>
                        </a:defRPr>
                      </a:lvl5pPr>
                      <a:lvl6pPr marL="2285412" algn="l" defTabSz="914164" rtl="0" eaLnBrk="1" latinLnBrk="0" hangingPunct="1">
                        <a:defRPr sz="1800" kern="1200">
                          <a:solidFill>
                            <a:schemeClr val="dk1"/>
                          </a:solidFill>
                          <a:latin typeface="Cambria"/>
                        </a:defRPr>
                      </a:lvl6pPr>
                      <a:lvl7pPr marL="2742493" algn="l" defTabSz="914164" rtl="0" eaLnBrk="1" latinLnBrk="0" hangingPunct="1">
                        <a:defRPr sz="1800" kern="1200">
                          <a:solidFill>
                            <a:schemeClr val="dk1"/>
                          </a:solidFill>
                          <a:latin typeface="Cambria"/>
                        </a:defRPr>
                      </a:lvl7pPr>
                      <a:lvl8pPr marL="3199576" algn="l" defTabSz="914164" rtl="0" eaLnBrk="1" latinLnBrk="0" hangingPunct="1">
                        <a:defRPr sz="1800" kern="1200">
                          <a:solidFill>
                            <a:schemeClr val="dk1"/>
                          </a:solidFill>
                          <a:latin typeface="Cambria"/>
                        </a:defRPr>
                      </a:lvl8pPr>
                      <a:lvl9pPr marL="3656658" algn="l" defTabSz="914164" rtl="0" eaLnBrk="1" latinLnBrk="0" hangingPunct="1">
                        <a:defRPr sz="1800" kern="1200">
                          <a:solidFill>
                            <a:schemeClr val="dk1"/>
                          </a:solidFill>
                          <a:latin typeface="Cambria"/>
                        </a:defRPr>
                      </a:lvl9pPr>
                    </a:lstStyle>
                    <a:p>
                      <a:r>
                        <a:rPr lang="en-US" sz="1100" b="0" dirty="0">
                          <a:solidFill>
                            <a:schemeClr val="tx1"/>
                          </a:solidFill>
                        </a:rPr>
                        <a:t>Benchmark Inception</a:t>
                      </a:r>
                    </a:p>
                  </a:txBody>
                  <a:tcPr marL="0" marR="0" marT="52765" marB="52765">
                    <a:lnL w="6350" cap="flat" cmpd="sng" algn="ctr">
                      <a:noFill/>
                      <a:prstDash val="solid"/>
                      <a:round/>
                      <a:headEnd type="none" w="med" len="med"/>
                      <a:tailEnd type="none" w="med" len="med"/>
                    </a:lnL>
                    <a:lnR w="762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773076"/>
                  </a:ext>
                </a:extLst>
              </a:tr>
              <a:tr h="281416">
                <a:tc>
                  <a:txBody>
                    <a:bodyPr/>
                    <a:lstStyle>
                      <a:lvl1pPr marL="0" algn="l" defTabSz="914164" rtl="0" eaLnBrk="1" latinLnBrk="0" hangingPunct="1">
                        <a:defRPr sz="1800" kern="1200">
                          <a:solidFill>
                            <a:schemeClr val="dk1"/>
                          </a:solidFill>
                          <a:latin typeface="Cambria"/>
                        </a:defRPr>
                      </a:lvl1pPr>
                      <a:lvl2pPr marL="457081" algn="l" defTabSz="914164" rtl="0" eaLnBrk="1" latinLnBrk="0" hangingPunct="1">
                        <a:defRPr sz="1800" kern="1200">
                          <a:solidFill>
                            <a:schemeClr val="dk1"/>
                          </a:solidFill>
                          <a:latin typeface="Cambria"/>
                        </a:defRPr>
                      </a:lvl2pPr>
                      <a:lvl3pPr marL="914164" algn="l" defTabSz="914164" rtl="0" eaLnBrk="1" latinLnBrk="0" hangingPunct="1">
                        <a:defRPr sz="1800" kern="1200">
                          <a:solidFill>
                            <a:schemeClr val="dk1"/>
                          </a:solidFill>
                          <a:latin typeface="Cambria"/>
                        </a:defRPr>
                      </a:lvl3pPr>
                      <a:lvl4pPr marL="1371247" algn="l" defTabSz="914164" rtl="0" eaLnBrk="1" latinLnBrk="0" hangingPunct="1">
                        <a:defRPr sz="1800" kern="1200">
                          <a:solidFill>
                            <a:schemeClr val="dk1"/>
                          </a:solidFill>
                          <a:latin typeface="Cambria"/>
                        </a:defRPr>
                      </a:lvl4pPr>
                      <a:lvl5pPr marL="1828330" algn="l" defTabSz="914164" rtl="0" eaLnBrk="1" latinLnBrk="0" hangingPunct="1">
                        <a:defRPr sz="1800" kern="1200">
                          <a:solidFill>
                            <a:schemeClr val="dk1"/>
                          </a:solidFill>
                          <a:latin typeface="Cambria"/>
                        </a:defRPr>
                      </a:lvl5pPr>
                      <a:lvl6pPr marL="2285412" algn="l" defTabSz="914164" rtl="0" eaLnBrk="1" latinLnBrk="0" hangingPunct="1">
                        <a:defRPr sz="1800" kern="1200">
                          <a:solidFill>
                            <a:schemeClr val="dk1"/>
                          </a:solidFill>
                          <a:latin typeface="Cambria"/>
                        </a:defRPr>
                      </a:lvl6pPr>
                      <a:lvl7pPr marL="2742493" algn="l" defTabSz="914164" rtl="0" eaLnBrk="1" latinLnBrk="0" hangingPunct="1">
                        <a:defRPr sz="1800" kern="1200">
                          <a:solidFill>
                            <a:schemeClr val="dk1"/>
                          </a:solidFill>
                          <a:latin typeface="Cambria"/>
                        </a:defRPr>
                      </a:lvl7pPr>
                      <a:lvl8pPr marL="3199576" algn="l" defTabSz="914164" rtl="0" eaLnBrk="1" latinLnBrk="0" hangingPunct="1">
                        <a:defRPr sz="1800" kern="1200">
                          <a:solidFill>
                            <a:schemeClr val="dk1"/>
                          </a:solidFill>
                          <a:latin typeface="Cambria"/>
                        </a:defRPr>
                      </a:lvl8pPr>
                      <a:lvl9pPr marL="3656658" algn="l" defTabSz="914164" rtl="0" eaLnBrk="1" latinLnBrk="0" hangingPunct="1">
                        <a:defRPr sz="1800" kern="1200">
                          <a:solidFill>
                            <a:schemeClr val="dk1"/>
                          </a:solidFill>
                          <a:latin typeface="Cambria"/>
                        </a:defRPr>
                      </a:lvl9pPr>
                    </a:lstStyle>
                    <a:p>
                      <a:r>
                        <a:rPr lang="en-US" sz="1100" b="0" dirty="0">
                          <a:solidFill>
                            <a:schemeClr val="tx1"/>
                          </a:solidFill>
                        </a:rPr>
                        <a:t>Currency</a:t>
                      </a:r>
                    </a:p>
                  </a:txBody>
                  <a:tcPr marL="0" marR="0" marT="52765" marB="52765">
                    <a:lnL w="6350" cap="flat" cmpd="sng" algn="ctr">
                      <a:noFill/>
                      <a:prstDash val="solid"/>
                      <a:round/>
                      <a:headEnd type="none" w="med" len="med"/>
                      <a:tailEnd type="none" w="med" len="med"/>
                    </a:lnL>
                    <a:lnR w="762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6216291"/>
                  </a:ext>
                </a:extLst>
              </a:tr>
              <a:tr h="281416">
                <a:tc>
                  <a:txBody>
                    <a:bodyPr/>
                    <a:lstStyle>
                      <a:lvl1pPr marL="0" algn="l" defTabSz="914164" rtl="0" eaLnBrk="1" latinLnBrk="0" hangingPunct="1">
                        <a:defRPr sz="1800" kern="1200">
                          <a:solidFill>
                            <a:schemeClr val="dk1"/>
                          </a:solidFill>
                          <a:latin typeface="Cambria"/>
                        </a:defRPr>
                      </a:lvl1pPr>
                      <a:lvl2pPr marL="457081" algn="l" defTabSz="914164" rtl="0" eaLnBrk="1" latinLnBrk="0" hangingPunct="1">
                        <a:defRPr sz="1800" kern="1200">
                          <a:solidFill>
                            <a:schemeClr val="dk1"/>
                          </a:solidFill>
                          <a:latin typeface="Cambria"/>
                        </a:defRPr>
                      </a:lvl2pPr>
                      <a:lvl3pPr marL="914164" algn="l" defTabSz="914164" rtl="0" eaLnBrk="1" latinLnBrk="0" hangingPunct="1">
                        <a:defRPr sz="1800" kern="1200">
                          <a:solidFill>
                            <a:schemeClr val="dk1"/>
                          </a:solidFill>
                          <a:latin typeface="Cambria"/>
                        </a:defRPr>
                      </a:lvl3pPr>
                      <a:lvl4pPr marL="1371247" algn="l" defTabSz="914164" rtl="0" eaLnBrk="1" latinLnBrk="0" hangingPunct="1">
                        <a:defRPr sz="1800" kern="1200">
                          <a:solidFill>
                            <a:schemeClr val="dk1"/>
                          </a:solidFill>
                          <a:latin typeface="Cambria"/>
                        </a:defRPr>
                      </a:lvl4pPr>
                      <a:lvl5pPr marL="1828330" algn="l" defTabSz="914164" rtl="0" eaLnBrk="1" latinLnBrk="0" hangingPunct="1">
                        <a:defRPr sz="1800" kern="1200">
                          <a:solidFill>
                            <a:schemeClr val="dk1"/>
                          </a:solidFill>
                          <a:latin typeface="Cambria"/>
                        </a:defRPr>
                      </a:lvl5pPr>
                      <a:lvl6pPr marL="2285412" algn="l" defTabSz="914164" rtl="0" eaLnBrk="1" latinLnBrk="0" hangingPunct="1">
                        <a:defRPr sz="1800" kern="1200">
                          <a:solidFill>
                            <a:schemeClr val="dk1"/>
                          </a:solidFill>
                          <a:latin typeface="Cambria"/>
                        </a:defRPr>
                      </a:lvl6pPr>
                      <a:lvl7pPr marL="2742493" algn="l" defTabSz="914164" rtl="0" eaLnBrk="1" latinLnBrk="0" hangingPunct="1">
                        <a:defRPr sz="1800" kern="1200">
                          <a:solidFill>
                            <a:schemeClr val="dk1"/>
                          </a:solidFill>
                          <a:latin typeface="Cambria"/>
                        </a:defRPr>
                      </a:lvl7pPr>
                      <a:lvl8pPr marL="3199576" algn="l" defTabSz="914164" rtl="0" eaLnBrk="1" latinLnBrk="0" hangingPunct="1">
                        <a:defRPr sz="1800" kern="1200">
                          <a:solidFill>
                            <a:schemeClr val="dk1"/>
                          </a:solidFill>
                          <a:latin typeface="Cambria"/>
                        </a:defRPr>
                      </a:lvl8pPr>
                      <a:lvl9pPr marL="3656658" algn="l" defTabSz="914164" rtl="0" eaLnBrk="1" latinLnBrk="0" hangingPunct="1">
                        <a:defRPr sz="1800" kern="1200">
                          <a:solidFill>
                            <a:schemeClr val="dk1"/>
                          </a:solidFill>
                          <a:latin typeface="Cambria"/>
                        </a:defRPr>
                      </a:lvl9pPr>
                    </a:lstStyle>
                    <a:p>
                      <a:r>
                        <a:rPr lang="en-US" sz="1100" b="0" dirty="0">
                          <a:solidFill>
                            <a:schemeClr val="tx1"/>
                          </a:solidFill>
                        </a:rPr>
                        <a:t>Countries Represented</a:t>
                      </a:r>
                    </a:p>
                  </a:txBody>
                  <a:tcPr marL="0" marR="0" marT="52765" marB="52765">
                    <a:lnL w="6350" cap="flat" cmpd="sng" algn="ctr">
                      <a:noFill/>
                      <a:prstDash val="solid"/>
                      <a:round/>
                      <a:headEnd type="none" w="med" len="med"/>
                      <a:tailEnd type="none" w="med" len="med"/>
                    </a:lnL>
                    <a:lnR w="762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702867"/>
                  </a:ext>
                </a:extLst>
              </a:tr>
              <a:tr h="281416">
                <a:tc>
                  <a:txBody>
                    <a:bodyPr/>
                    <a:lstStyle>
                      <a:lvl1pPr marL="0" algn="l" defTabSz="914164" rtl="0" eaLnBrk="1" latinLnBrk="0" hangingPunct="1">
                        <a:defRPr sz="1800" kern="1200">
                          <a:solidFill>
                            <a:schemeClr val="dk1"/>
                          </a:solidFill>
                          <a:latin typeface="Cambria"/>
                        </a:defRPr>
                      </a:lvl1pPr>
                      <a:lvl2pPr marL="457081" algn="l" defTabSz="914164" rtl="0" eaLnBrk="1" latinLnBrk="0" hangingPunct="1">
                        <a:defRPr sz="1800" kern="1200">
                          <a:solidFill>
                            <a:schemeClr val="dk1"/>
                          </a:solidFill>
                          <a:latin typeface="Cambria"/>
                        </a:defRPr>
                      </a:lvl2pPr>
                      <a:lvl3pPr marL="914164" algn="l" defTabSz="914164" rtl="0" eaLnBrk="1" latinLnBrk="0" hangingPunct="1">
                        <a:defRPr sz="1800" kern="1200">
                          <a:solidFill>
                            <a:schemeClr val="dk1"/>
                          </a:solidFill>
                          <a:latin typeface="Cambria"/>
                        </a:defRPr>
                      </a:lvl3pPr>
                      <a:lvl4pPr marL="1371247" algn="l" defTabSz="914164" rtl="0" eaLnBrk="1" latinLnBrk="0" hangingPunct="1">
                        <a:defRPr sz="1800" kern="1200">
                          <a:solidFill>
                            <a:schemeClr val="dk1"/>
                          </a:solidFill>
                          <a:latin typeface="Cambria"/>
                        </a:defRPr>
                      </a:lvl4pPr>
                      <a:lvl5pPr marL="1828330" algn="l" defTabSz="914164" rtl="0" eaLnBrk="1" latinLnBrk="0" hangingPunct="1">
                        <a:defRPr sz="1800" kern="1200">
                          <a:solidFill>
                            <a:schemeClr val="dk1"/>
                          </a:solidFill>
                          <a:latin typeface="Cambria"/>
                        </a:defRPr>
                      </a:lvl5pPr>
                      <a:lvl6pPr marL="2285412" algn="l" defTabSz="914164" rtl="0" eaLnBrk="1" latinLnBrk="0" hangingPunct="1">
                        <a:defRPr sz="1800" kern="1200">
                          <a:solidFill>
                            <a:schemeClr val="dk1"/>
                          </a:solidFill>
                          <a:latin typeface="Cambria"/>
                        </a:defRPr>
                      </a:lvl6pPr>
                      <a:lvl7pPr marL="2742493" algn="l" defTabSz="914164" rtl="0" eaLnBrk="1" latinLnBrk="0" hangingPunct="1">
                        <a:defRPr sz="1800" kern="1200">
                          <a:solidFill>
                            <a:schemeClr val="dk1"/>
                          </a:solidFill>
                          <a:latin typeface="Cambria"/>
                        </a:defRPr>
                      </a:lvl7pPr>
                      <a:lvl8pPr marL="3199576" algn="l" defTabSz="914164" rtl="0" eaLnBrk="1" latinLnBrk="0" hangingPunct="1">
                        <a:defRPr sz="1800" kern="1200">
                          <a:solidFill>
                            <a:schemeClr val="dk1"/>
                          </a:solidFill>
                          <a:latin typeface="Cambria"/>
                        </a:defRPr>
                      </a:lvl8pPr>
                      <a:lvl9pPr marL="3656658" algn="l" defTabSz="914164" rtl="0" eaLnBrk="1" latinLnBrk="0" hangingPunct="1">
                        <a:defRPr sz="1800" kern="1200">
                          <a:solidFill>
                            <a:schemeClr val="dk1"/>
                          </a:solidFill>
                          <a:latin typeface="Cambria"/>
                        </a:defRPr>
                      </a:lvl9pPr>
                    </a:lstStyle>
                    <a:p>
                      <a:r>
                        <a:rPr lang="en-US" sz="1100" b="0" dirty="0">
                          <a:solidFill>
                            <a:schemeClr val="tx1"/>
                          </a:solidFill>
                        </a:rPr>
                        <a:t>Number of Issuers</a:t>
                      </a:r>
                    </a:p>
                  </a:txBody>
                  <a:tcPr marL="0" marR="0" marT="52765" marB="52765">
                    <a:lnL w="6350" cap="flat" cmpd="sng" algn="ctr">
                      <a:noFill/>
                      <a:prstDash val="solid"/>
                      <a:round/>
                      <a:headEnd type="none" w="med" len="med"/>
                      <a:tailEnd type="none" w="med" len="med"/>
                    </a:lnL>
                    <a:lnR w="762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5942477"/>
                  </a:ext>
                </a:extLst>
              </a:tr>
              <a:tr h="281416">
                <a:tc>
                  <a:txBody>
                    <a:bodyPr/>
                    <a:lstStyle>
                      <a:lvl1pPr marL="0" algn="l" defTabSz="914164" rtl="0" eaLnBrk="1" latinLnBrk="0" hangingPunct="1">
                        <a:defRPr sz="1800" kern="1200">
                          <a:solidFill>
                            <a:schemeClr val="dk1"/>
                          </a:solidFill>
                          <a:latin typeface="Cambria"/>
                        </a:defRPr>
                      </a:lvl1pPr>
                      <a:lvl2pPr marL="457081" algn="l" defTabSz="914164" rtl="0" eaLnBrk="1" latinLnBrk="0" hangingPunct="1">
                        <a:defRPr sz="1800" kern="1200">
                          <a:solidFill>
                            <a:schemeClr val="dk1"/>
                          </a:solidFill>
                          <a:latin typeface="Cambria"/>
                        </a:defRPr>
                      </a:lvl2pPr>
                      <a:lvl3pPr marL="914164" algn="l" defTabSz="914164" rtl="0" eaLnBrk="1" latinLnBrk="0" hangingPunct="1">
                        <a:defRPr sz="1800" kern="1200">
                          <a:solidFill>
                            <a:schemeClr val="dk1"/>
                          </a:solidFill>
                          <a:latin typeface="Cambria"/>
                        </a:defRPr>
                      </a:lvl3pPr>
                      <a:lvl4pPr marL="1371247" algn="l" defTabSz="914164" rtl="0" eaLnBrk="1" latinLnBrk="0" hangingPunct="1">
                        <a:defRPr sz="1800" kern="1200">
                          <a:solidFill>
                            <a:schemeClr val="dk1"/>
                          </a:solidFill>
                          <a:latin typeface="Cambria"/>
                        </a:defRPr>
                      </a:lvl4pPr>
                      <a:lvl5pPr marL="1828330" algn="l" defTabSz="914164" rtl="0" eaLnBrk="1" latinLnBrk="0" hangingPunct="1">
                        <a:defRPr sz="1800" kern="1200">
                          <a:solidFill>
                            <a:schemeClr val="dk1"/>
                          </a:solidFill>
                          <a:latin typeface="Cambria"/>
                        </a:defRPr>
                      </a:lvl5pPr>
                      <a:lvl6pPr marL="2285412" algn="l" defTabSz="914164" rtl="0" eaLnBrk="1" latinLnBrk="0" hangingPunct="1">
                        <a:defRPr sz="1800" kern="1200">
                          <a:solidFill>
                            <a:schemeClr val="dk1"/>
                          </a:solidFill>
                          <a:latin typeface="Cambria"/>
                        </a:defRPr>
                      </a:lvl6pPr>
                      <a:lvl7pPr marL="2742493" algn="l" defTabSz="914164" rtl="0" eaLnBrk="1" latinLnBrk="0" hangingPunct="1">
                        <a:defRPr sz="1800" kern="1200">
                          <a:solidFill>
                            <a:schemeClr val="dk1"/>
                          </a:solidFill>
                          <a:latin typeface="Cambria"/>
                        </a:defRPr>
                      </a:lvl7pPr>
                      <a:lvl8pPr marL="3199576" algn="l" defTabSz="914164" rtl="0" eaLnBrk="1" latinLnBrk="0" hangingPunct="1">
                        <a:defRPr sz="1800" kern="1200">
                          <a:solidFill>
                            <a:schemeClr val="dk1"/>
                          </a:solidFill>
                          <a:latin typeface="Cambria"/>
                        </a:defRPr>
                      </a:lvl8pPr>
                      <a:lvl9pPr marL="3656658" algn="l" defTabSz="914164" rtl="0" eaLnBrk="1" latinLnBrk="0" hangingPunct="1">
                        <a:defRPr sz="1800" kern="1200">
                          <a:solidFill>
                            <a:schemeClr val="dk1"/>
                          </a:solidFill>
                          <a:latin typeface="Cambria"/>
                        </a:defRPr>
                      </a:lvl9pPr>
                    </a:lstStyle>
                    <a:p>
                      <a:r>
                        <a:rPr lang="en-US" sz="1100" b="0" dirty="0">
                          <a:solidFill>
                            <a:schemeClr val="tx1"/>
                          </a:solidFill>
                        </a:rPr>
                        <a:t>Number of Instruments</a:t>
                      </a:r>
                    </a:p>
                  </a:txBody>
                  <a:tcPr marL="0" marR="0" marT="52765" marB="52765">
                    <a:lnL w="6350" cap="flat" cmpd="sng" algn="ctr">
                      <a:noFill/>
                      <a:prstDash val="solid"/>
                      <a:round/>
                      <a:headEnd type="none" w="med" len="med"/>
                      <a:tailEnd type="none" w="med" len="med"/>
                    </a:lnL>
                    <a:lnR w="762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7683480"/>
                  </a:ext>
                </a:extLst>
              </a:tr>
              <a:tr h="281416">
                <a:tc>
                  <a:txBody>
                    <a:bodyPr/>
                    <a:lstStyle>
                      <a:lvl1pPr marL="0" algn="l" defTabSz="914164" rtl="0" eaLnBrk="1" latinLnBrk="0" hangingPunct="1">
                        <a:defRPr sz="1800" kern="1200">
                          <a:solidFill>
                            <a:schemeClr val="dk1"/>
                          </a:solidFill>
                          <a:latin typeface="Cambria"/>
                        </a:defRPr>
                      </a:lvl1pPr>
                      <a:lvl2pPr marL="457081" algn="l" defTabSz="914164" rtl="0" eaLnBrk="1" latinLnBrk="0" hangingPunct="1">
                        <a:defRPr sz="1800" kern="1200">
                          <a:solidFill>
                            <a:schemeClr val="dk1"/>
                          </a:solidFill>
                          <a:latin typeface="Cambria"/>
                        </a:defRPr>
                      </a:lvl2pPr>
                      <a:lvl3pPr marL="914164" algn="l" defTabSz="914164" rtl="0" eaLnBrk="1" latinLnBrk="0" hangingPunct="1">
                        <a:defRPr sz="1800" kern="1200">
                          <a:solidFill>
                            <a:schemeClr val="dk1"/>
                          </a:solidFill>
                          <a:latin typeface="Cambria"/>
                        </a:defRPr>
                      </a:lvl3pPr>
                      <a:lvl4pPr marL="1371247" algn="l" defTabSz="914164" rtl="0" eaLnBrk="1" latinLnBrk="0" hangingPunct="1">
                        <a:defRPr sz="1800" kern="1200">
                          <a:solidFill>
                            <a:schemeClr val="dk1"/>
                          </a:solidFill>
                          <a:latin typeface="Cambria"/>
                        </a:defRPr>
                      </a:lvl4pPr>
                      <a:lvl5pPr marL="1828330" algn="l" defTabSz="914164" rtl="0" eaLnBrk="1" latinLnBrk="0" hangingPunct="1">
                        <a:defRPr sz="1800" kern="1200">
                          <a:solidFill>
                            <a:schemeClr val="dk1"/>
                          </a:solidFill>
                          <a:latin typeface="Cambria"/>
                        </a:defRPr>
                      </a:lvl5pPr>
                      <a:lvl6pPr marL="2285412" algn="l" defTabSz="914164" rtl="0" eaLnBrk="1" latinLnBrk="0" hangingPunct="1">
                        <a:defRPr sz="1800" kern="1200">
                          <a:solidFill>
                            <a:schemeClr val="dk1"/>
                          </a:solidFill>
                          <a:latin typeface="Cambria"/>
                        </a:defRPr>
                      </a:lvl6pPr>
                      <a:lvl7pPr marL="2742493" algn="l" defTabSz="914164" rtl="0" eaLnBrk="1" latinLnBrk="0" hangingPunct="1">
                        <a:defRPr sz="1800" kern="1200">
                          <a:solidFill>
                            <a:schemeClr val="dk1"/>
                          </a:solidFill>
                          <a:latin typeface="Cambria"/>
                        </a:defRPr>
                      </a:lvl7pPr>
                      <a:lvl8pPr marL="3199576" algn="l" defTabSz="914164" rtl="0" eaLnBrk="1" latinLnBrk="0" hangingPunct="1">
                        <a:defRPr sz="1800" kern="1200">
                          <a:solidFill>
                            <a:schemeClr val="dk1"/>
                          </a:solidFill>
                          <a:latin typeface="Cambria"/>
                        </a:defRPr>
                      </a:lvl8pPr>
                      <a:lvl9pPr marL="3656658" algn="l" defTabSz="914164" rtl="0" eaLnBrk="1" latinLnBrk="0" hangingPunct="1">
                        <a:defRPr sz="1800" kern="1200">
                          <a:solidFill>
                            <a:schemeClr val="dk1"/>
                          </a:solidFill>
                          <a:latin typeface="Cambria"/>
                        </a:defRPr>
                      </a:lvl9pPr>
                    </a:lstStyle>
                    <a:p>
                      <a:r>
                        <a:rPr lang="en-US" sz="1100" b="0" dirty="0">
                          <a:solidFill>
                            <a:schemeClr val="tx1"/>
                          </a:solidFill>
                        </a:rPr>
                        <a:t>Average Rating</a:t>
                      </a:r>
                    </a:p>
                  </a:txBody>
                  <a:tcPr marL="0" marR="0" marT="52765" marB="52765">
                    <a:lnL w="6350" cap="flat" cmpd="sng" algn="ctr">
                      <a:noFill/>
                      <a:prstDash val="solid"/>
                      <a:round/>
                      <a:headEnd type="none" w="med" len="med"/>
                      <a:tailEnd type="none" w="med" len="med"/>
                    </a:lnL>
                    <a:lnR w="762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9054566"/>
                  </a:ext>
                </a:extLst>
              </a:tr>
              <a:tr h="281416">
                <a:tc>
                  <a:txBody>
                    <a:bodyPr/>
                    <a:lstStyle>
                      <a:lvl1pPr marL="0" algn="l" defTabSz="914164" rtl="0" eaLnBrk="1" latinLnBrk="0" hangingPunct="1">
                        <a:defRPr sz="1800" kern="1200">
                          <a:solidFill>
                            <a:schemeClr val="dk1"/>
                          </a:solidFill>
                          <a:latin typeface="Cambria"/>
                        </a:defRPr>
                      </a:lvl1pPr>
                      <a:lvl2pPr marL="457081" algn="l" defTabSz="914164" rtl="0" eaLnBrk="1" latinLnBrk="0" hangingPunct="1">
                        <a:defRPr sz="1800" kern="1200">
                          <a:solidFill>
                            <a:schemeClr val="dk1"/>
                          </a:solidFill>
                          <a:latin typeface="Cambria"/>
                        </a:defRPr>
                      </a:lvl2pPr>
                      <a:lvl3pPr marL="914164" algn="l" defTabSz="914164" rtl="0" eaLnBrk="1" latinLnBrk="0" hangingPunct="1">
                        <a:defRPr sz="1800" kern="1200">
                          <a:solidFill>
                            <a:schemeClr val="dk1"/>
                          </a:solidFill>
                          <a:latin typeface="Cambria"/>
                        </a:defRPr>
                      </a:lvl3pPr>
                      <a:lvl4pPr marL="1371247" algn="l" defTabSz="914164" rtl="0" eaLnBrk="1" latinLnBrk="0" hangingPunct="1">
                        <a:defRPr sz="1800" kern="1200">
                          <a:solidFill>
                            <a:schemeClr val="dk1"/>
                          </a:solidFill>
                          <a:latin typeface="Cambria"/>
                        </a:defRPr>
                      </a:lvl4pPr>
                      <a:lvl5pPr marL="1828330" algn="l" defTabSz="914164" rtl="0" eaLnBrk="1" latinLnBrk="0" hangingPunct="1">
                        <a:defRPr sz="1800" kern="1200">
                          <a:solidFill>
                            <a:schemeClr val="dk1"/>
                          </a:solidFill>
                          <a:latin typeface="Cambria"/>
                        </a:defRPr>
                      </a:lvl5pPr>
                      <a:lvl6pPr marL="2285412" algn="l" defTabSz="914164" rtl="0" eaLnBrk="1" latinLnBrk="0" hangingPunct="1">
                        <a:defRPr sz="1800" kern="1200">
                          <a:solidFill>
                            <a:schemeClr val="dk1"/>
                          </a:solidFill>
                          <a:latin typeface="Cambria"/>
                        </a:defRPr>
                      </a:lvl6pPr>
                      <a:lvl7pPr marL="2742493" algn="l" defTabSz="914164" rtl="0" eaLnBrk="1" latinLnBrk="0" hangingPunct="1">
                        <a:defRPr sz="1800" kern="1200">
                          <a:solidFill>
                            <a:schemeClr val="dk1"/>
                          </a:solidFill>
                          <a:latin typeface="Cambria"/>
                        </a:defRPr>
                      </a:lvl7pPr>
                      <a:lvl8pPr marL="3199576" algn="l" defTabSz="914164" rtl="0" eaLnBrk="1" latinLnBrk="0" hangingPunct="1">
                        <a:defRPr sz="1800" kern="1200">
                          <a:solidFill>
                            <a:schemeClr val="dk1"/>
                          </a:solidFill>
                          <a:latin typeface="Cambria"/>
                        </a:defRPr>
                      </a:lvl8pPr>
                      <a:lvl9pPr marL="3656658" algn="l" defTabSz="914164" rtl="0" eaLnBrk="1" latinLnBrk="0" hangingPunct="1">
                        <a:defRPr sz="1800" kern="1200">
                          <a:solidFill>
                            <a:schemeClr val="dk1"/>
                          </a:solidFill>
                          <a:latin typeface="Cambria"/>
                        </a:defRPr>
                      </a:lvl9pPr>
                    </a:lstStyle>
                    <a:p>
                      <a:r>
                        <a:rPr lang="en-US" sz="1100" b="0" dirty="0">
                          <a:solidFill>
                            <a:schemeClr val="tx1"/>
                          </a:solidFill>
                        </a:rPr>
                        <a:t>Duration (Years)</a:t>
                      </a:r>
                    </a:p>
                  </a:txBody>
                  <a:tcPr marL="0" marR="0" marT="52765" marB="52765">
                    <a:lnL w="6350" cap="flat" cmpd="sng" algn="ctr">
                      <a:noFill/>
                      <a:prstDash val="solid"/>
                      <a:round/>
                      <a:headEnd type="none" w="med" len="med"/>
                      <a:tailEnd type="none" w="med" len="med"/>
                    </a:lnL>
                    <a:lnR w="762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1887514"/>
                  </a:ext>
                </a:extLst>
              </a:tr>
              <a:tr h="281416">
                <a:tc>
                  <a:txBody>
                    <a:bodyPr/>
                    <a:lstStyle>
                      <a:lvl1pPr marL="0" algn="l" defTabSz="914164" rtl="0" eaLnBrk="1" latinLnBrk="0" hangingPunct="1">
                        <a:defRPr sz="1800" kern="1200">
                          <a:solidFill>
                            <a:schemeClr val="dk1"/>
                          </a:solidFill>
                          <a:latin typeface="Cambria"/>
                        </a:defRPr>
                      </a:lvl1pPr>
                      <a:lvl2pPr marL="457081" algn="l" defTabSz="914164" rtl="0" eaLnBrk="1" latinLnBrk="0" hangingPunct="1">
                        <a:defRPr sz="1800" kern="1200">
                          <a:solidFill>
                            <a:schemeClr val="dk1"/>
                          </a:solidFill>
                          <a:latin typeface="Cambria"/>
                        </a:defRPr>
                      </a:lvl2pPr>
                      <a:lvl3pPr marL="914164" algn="l" defTabSz="914164" rtl="0" eaLnBrk="1" latinLnBrk="0" hangingPunct="1">
                        <a:defRPr sz="1800" kern="1200">
                          <a:solidFill>
                            <a:schemeClr val="dk1"/>
                          </a:solidFill>
                          <a:latin typeface="Cambria"/>
                        </a:defRPr>
                      </a:lvl3pPr>
                      <a:lvl4pPr marL="1371247" algn="l" defTabSz="914164" rtl="0" eaLnBrk="1" latinLnBrk="0" hangingPunct="1">
                        <a:defRPr sz="1800" kern="1200">
                          <a:solidFill>
                            <a:schemeClr val="dk1"/>
                          </a:solidFill>
                          <a:latin typeface="Cambria"/>
                        </a:defRPr>
                      </a:lvl4pPr>
                      <a:lvl5pPr marL="1828330" algn="l" defTabSz="914164" rtl="0" eaLnBrk="1" latinLnBrk="0" hangingPunct="1">
                        <a:defRPr sz="1800" kern="1200">
                          <a:solidFill>
                            <a:schemeClr val="dk1"/>
                          </a:solidFill>
                          <a:latin typeface="Cambria"/>
                        </a:defRPr>
                      </a:lvl5pPr>
                      <a:lvl6pPr marL="2285412" algn="l" defTabSz="914164" rtl="0" eaLnBrk="1" latinLnBrk="0" hangingPunct="1">
                        <a:defRPr sz="1800" kern="1200">
                          <a:solidFill>
                            <a:schemeClr val="dk1"/>
                          </a:solidFill>
                          <a:latin typeface="Cambria"/>
                        </a:defRPr>
                      </a:lvl6pPr>
                      <a:lvl7pPr marL="2742493" algn="l" defTabSz="914164" rtl="0" eaLnBrk="1" latinLnBrk="0" hangingPunct="1">
                        <a:defRPr sz="1800" kern="1200">
                          <a:solidFill>
                            <a:schemeClr val="dk1"/>
                          </a:solidFill>
                          <a:latin typeface="Cambria"/>
                        </a:defRPr>
                      </a:lvl7pPr>
                      <a:lvl8pPr marL="3199576" algn="l" defTabSz="914164" rtl="0" eaLnBrk="1" latinLnBrk="0" hangingPunct="1">
                        <a:defRPr sz="1800" kern="1200">
                          <a:solidFill>
                            <a:schemeClr val="dk1"/>
                          </a:solidFill>
                          <a:latin typeface="Cambria"/>
                        </a:defRPr>
                      </a:lvl8pPr>
                      <a:lvl9pPr marL="3656658" algn="l" defTabSz="914164" rtl="0" eaLnBrk="1" latinLnBrk="0" hangingPunct="1">
                        <a:defRPr sz="1800" kern="1200">
                          <a:solidFill>
                            <a:schemeClr val="dk1"/>
                          </a:solidFill>
                          <a:latin typeface="Cambria"/>
                        </a:defRPr>
                      </a:lvl9pPr>
                    </a:lstStyle>
                    <a:p>
                      <a:r>
                        <a:rPr lang="en-US" sz="1100" b="0" dirty="0">
                          <a:solidFill>
                            <a:schemeClr val="tx1"/>
                          </a:solidFill>
                        </a:rPr>
                        <a:t>Yield to Maturity</a:t>
                      </a:r>
                    </a:p>
                  </a:txBody>
                  <a:tcPr marL="0" marR="0" marT="52765" marB="52765">
                    <a:lnL w="6350" cap="flat" cmpd="sng" algn="ctr">
                      <a:noFill/>
                      <a:prstDash val="solid"/>
                      <a:round/>
                      <a:headEnd type="none" w="med" len="med"/>
                      <a:tailEnd type="none" w="med" len="med"/>
                    </a:lnL>
                    <a:lnR w="762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772115"/>
                  </a:ext>
                </a:extLst>
              </a:tr>
              <a:tr h="281416">
                <a:tc>
                  <a:txBody>
                    <a:bodyPr/>
                    <a:lstStyle>
                      <a:lvl1pPr marL="0" algn="l" defTabSz="914164" rtl="0" eaLnBrk="1" latinLnBrk="0" hangingPunct="1">
                        <a:defRPr sz="1800" kern="1200">
                          <a:solidFill>
                            <a:schemeClr val="dk1"/>
                          </a:solidFill>
                          <a:latin typeface="Cambria"/>
                        </a:defRPr>
                      </a:lvl1pPr>
                      <a:lvl2pPr marL="457081" algn="l" defTabSz="914164" rtl="0" eaLnBrk="1" latinLnBrk="0" hangingPunct="1">
                        <a:defRPr sz="1800" kern="1200">
                          <a:solidFill>
                            <a:schemeClr val="dk1"/>
                          </a:solidFill>
                          <a:latin typeface="Cambria"/>
                        </a:defRPr>
                      </a:lvl2pPr>
                      <a:lvl3pPr marL="914164" algn="l" defTabSz="914164" rtl="0" eaLnBrk="1" latinLnBrk="0" hangingPunct="1">
                        <a:defRPr sz="1800" kern="1200">
                          <a:solidFill>
                            <a:schemeClr val="dk1"/>
                          </a:solidFill>
                          <a:latin typeface="Cambria"/>
                        </a:defRPr>
                      </a:lvl3pPr>
                      <a:lvl4pPr marL="1371247" algn="l" defTabSz="914164" rtl="0" eaLnBrk="1" latinLnBrk="0" hangingPunct="1">
                        <a:defRPr sz="1800" kern="1200">
                          <a:solidFill>
                            <a:schemeClr val="dk1"/>
                          </a:solidFill>
                          <a:latin typeface="Cambria"/>
                        </a:defRPr>
                      </a:lvl4pPr>
                      <a:lvl5pPr marL="1828330" algn="l" defTabSz="914164" rtl="0" eaLnBrk="1" latinLnBrk="0" hangingPunct="1">
                        <a:defRPr sz="1800" kern="1200">
                          <a:solidFill>
                            <a:schemeClr val="dk1"/>
                          </a:solidFill>
                          <a:latin typeface="Cambria"/>
                        </a:defRPr>
                      </a:lvl5pPr>
                      <a:lvl6pPr marL="2285412" algn="l" defTabSz="914164" rtl="0" eaLnBrk="1" latinLnBrk="0" hangingPunct="1">
                        <a:defRPr sz="1800" kern="1200">
                          <a:solidFill>
                            <a:schemeClr val="dk1"/>
                          </a:solidFill>
                          <a:latin typeface="Cambria"/>
                        </a:defRPr>
                      </a:lvl6pPr>
                      <a:lvl7pPr marL="2742493" algn="l" defTabSz="914164" rtl="0" eaLnBrk="1" latinLnBrk="0" hangingPunct="1">
                        <a:defRPr sz="1800" kern="1200">
                          <a:solidFill>
                            <a:schemeClr val="dk1"/>
                          </a:solidFill>
                          <a:latin typeface="Cambria"/>
                        </a:defRPr>
                      </a:lvl7pPr>
                      <a:lvl8pPr marL="3199576" algn="l" defTabSz="914164" rtl="0" eaLnBrk="1" latinLnBrk="0" hangingPunct="1">
                        <a:defRPr sz="1800" kern="1200">
                          <a:solidFill>
                            <a:schemeClr val="dk1"/>
                          </a:solidFill>
                          <a:latin typeface="Cambria"/>
                        </a:defRPr>
                      </a:lvl8pPr>
                      <a:lvl9pPr marL="3656658" algn="l" defTabSz="914164" rtl="0" eaLnBrk="1" latinLnBrk="0" hangingPunct="1">
                        <a:defRPr sz="1800" kern="1200">
                          <a:solidFill>
                            <a:schemeClr val="dk1"/>
                          </a:solidFill>
                          <a:latin typeface="Cambria"/>
                        </a:defRPr>
                      </a:lvl9pPr>
                    </a:lstStyle>
                    <a:p>
                      <a:r>
                        <a:rPr lang="en-US" sz="1100" b="0" dirty="0">
                          <a:solidFill>
                            <a:schemeClr val="tx1"/>
                          </a:solidFill>
                        </a:rPr>
                        <a:t>Market Cap ($B USD)</a:t>
                      </a:r>
                    </a:p>
                  </a:txBody>
                  <a:tcPr marL="0" marR="0" marT="52765" marB="52765">
                    <a:lnL w="6350" cap="flat" cmpd="sng" algn="ctr">
                      <a:noFill/>
                      <a:prstDash val="solid"/>
                      <a:round/>
                      <a:headEnd type="none" w="med" len="med"/>
                      <a:tailEnd type="none" w="med" len="med"/>
                    </a:lnL>
                    <a:lnR w="762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4733838"/>
                  </a:ext>
                </a:extLst>
              </a:tr>
              <a:tr h="457300">
                <a:tc>
                  <a:txBody>
                    <a:bodyPr/>
                    <a:lstStyle>
                      <a:lvl1pPr marL="0" algn="l" defTabSz="914164" rtl="0" eaLnBrk="1" latinLnBrk="0" hangingPunct="1">
                        <a:defRPr sz="1800" kern="1200">
                          <a:solidFill>
                            <a:schemeClr val="dk1"/>
                          </a:solidFill>
                          <a:latin typeface="Cambria"/>
                        </a:defRPr>
                      </a:lvl1pPr>
                      <a:lvl2pPr marL="457081" algn="l" defTabSz="914164" rtl="0" eaLnBrk="1" latinLnBrk="0" hangingPunct="1">
                        <a:defRPr sz="1800" kern="1200">
                          <a:solidFill>
                            <a:schemeClr val="dk1"/>
                          </a:solidFill>
                          <a:latin typeface="Cambria"/>
                        </a:defRPr>
                      </a:lvl2pPr>
                      <a:lvl3pPr marL="914164" algn="l" defTabSz="914164" rtl="0" eaLnBrk="1" latinLnBrk="0" hangingPunct="1">
                        <a:defRPr sz="1800" kern="1200">
                          <a:solidFill>
                            <a:schemeClr val="dk1"/>
                          </a:solidFill>
                          <a:latin typeface="Cambria"/>
                        </a:defRPr>
                      </a:lvl3pPr>
                      <a:lvl4pPr marL="1371247" algn="l" defTabSz="914164" rtl="0" eaLnBrk="1" latinLnBrk="0" hangingPunct="1">
                        <a:defRPr sz="1800" kern="1200">
                          <a:solidFill>
                            <a:schemeClr val="dk1"/>
                          </a:solidFill>
                          <a:latin typeface="Cambria"/>
                        </a:defRPr>
                      </a:lvl4pPr>
                      <a:lvl5pPr marL="1828330" algn="l" defTabSz="914164" rtl="0" eaLnBrk="1" latinLnBrk="0" hangingPunct="1">
                        <a:defRPr sz="1800" kern="1200">
                          <a:solidFill>
                            <a:schemeClr val="dk1"/>
                          </a:solidFill>
                          <a:latin typeface="Cambria"/>
                        </a:defRPr>
                      </a:lvl5pPr>
                      <a:lvl6pPr marL="2285412" algn="l" defTabSz="914164" rtl="0" eaLnBrk="1" latinLnBrk="0" hangingPunct="1">
                        <a:defRPr sz="1800" kern="1200">
                          <a:solidFill>
                            <a:schemeClr val="dk1"/>
                          </a:solidFill>
                          <a:latin typeface="Cambria"/>
                        </a:defRPr>
                      </a:lvl6pPr>
                      <a:lvl7pPr marL="2742493" algn="l" defTabSz="914164" rtl="0" eaLnBrk="1" latinLnBrk="0" hangingPunct="1">
                        <a:defRPr sz="1800" kern="1200">
                          <a:solidFill>
                            <a:schemeClr val="dk1"/>
                          </a:solidFill>
                          <a:latin typeface="Cambria"/>
                        </a:defRPr>
                      </a:lvl7pPr>
                      <a:lvl8pPr marL="3199576" algn="l" defTabSz="914164" rtl="0" eaLnBrk="1" latinLnBrk="0" hangingPunct="1">
                        <a:defRPr sz="1800" kern="1200">
                          <a:solidFill>
                            <a:schemeClr val="dk1"/>
                          </a:solidFill>
                          <a:latin typeface="Cambria"/>
                        </a:defRPr>
                      </a:lvl8pPr>
                      <a:lvl9pPr marL="3656658" algn="l" defTabSz="914164" rtl="0" eaLnBrk="1" latinLnBrk="0" hangingPunct="1">
                        <a:defRPr sz="1800" kern="1200">
                          <a:solidFill>
                            <a:schemeClr val="dk1"/>
                          </a:solidFill>
                          <a:latin typeface="Cambria"/>
                        </a:defRPr>
                      </a:lvl9pPr>
                    </a:lstStyle>
                    <a:p>
                      <a:r>
                        <a:rPr lang="en-US" sz="1100" b="0" dirty="0">
                          <a:solidFill>
                            <a:schemeClr val="tx1"/>
                          </a:solidFill>
                        </a:rPr>
                        <a:t>Long-Term Default Rate</a:t>
                      </a:r>
                    </a:p>
                    <a:p>
                      <a:r>
                        <a:rPr lang="en-US" sz="1100" b="0" dirty="0">
                          <a:solidFill>
                            <a:schemeClr val="tx1"/>
                          </a:solidFill>
                        </a:rPr>
                        <a:t>(Average 1/20 – 12/20)</a:t>
                      </a:r>
                    </a:p>
                  </a:txBody>
                  <a:tcPr marL="0" marR="0" marT="52765" marB="52765">
                    <a:lnL w="6350" cap="flat" cmpd="sng" algn="ctr">
                      <a:noFill/>
                      <a:prstDash val="solid"/>
                      <a:round/>
                      <a:headEnd type="none" w="med" len="med"/>
                      <a:tailEnd type="none" w="med" len="med"/>
                    </a:lnL>
                    <a:lnR w="762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8363620"/>
                  </a:ext>
                </a:extLst>
              </a:tr>
            </a:tbl>
          </a:graphicData>
        </a:graphic>
      </p:graphicFrame>
      <p:graphicFrame>
        <p:nvGraphicFramePr>
          <p:cNvPr id="50" name="Table 5">
            <a:extLst>
              <a:ext uri="{FF2B5EF4-FFF2-40B4-BE49-F238E27FC236}">
                <a16:creationId xmlns:a16="http://schemas.microsoft.com/office/drawing/2014/main" id="{D2ADB65A-E161-4034-959E-D953376FB596}"/>
              </a:ext>
            </a:extLst>
          </p:cNvPr>
          <p:cNvGraphicFramePr>
            <a:graphicFrameLocks noGrp="1"/>
          </p:cNvGraphicFramePr>
          <p:nvPr>
            <p:extLst>
              <p:ext uri="{D42A27DB-BD31-4B8C-83A1-F6EECF244321}">
                <p14:modId xmlns:p14="http://schemas.microsoft.com/office/powerpoint/2010/main" val="2953267306"/>
              </p:ext>
            </p:extLst>
          </p:nvPr>
        </p:nvGraphicFramePr>
        <p:xfrm>
          <a:off x="9070708" y="2252787"/>
          <a:ext cx="1811710" cy="5193562"/>
        </p:xfrm>
        <a:graphic>
          <a:graphicData uri="http://schemas.openxmlformats.org/drawingml/2006/table">
            <a:tbl>
              <a:tblPr firstRow="1" bandRow="1"/>
              <a:tblGrid>
                <a:gridCol w="1811710">
                  <a:extLst>
                    <a:ext uri="{9D8B030D-6E8A-4147-A177-3AD203B41FA5}">
                      <a16:colId xmlns:a16="http://schemas.microsoft.com/office/drawing/2014/main" val="1065752417"/>
                    </a:ext>
                  </a:extLst>
                </a:gridCol>
              </a:tblGrid>
              <a:tr h="831617">
                <a:tc>
                  <a:txBody>
                    <a:bodyPr/>
                    <a:lstStyle>
                      <a:lvl1pPr marL="0" algn="l" defTabSz="914164" rtl="0" eaLnBrk="1" latinLnBrk="0" hangingPunct="1">
                        <a:defRPr sz="1800" b="1" kern="1200">
                          <a:solidFill>
                            <a:schemeClr val="lt1"/>
                          </a:solidFill>
                          <a:latin typeface="Cambria"/>
                        </a:defRPr>
                      </a:lvl1pPr>
                      <a:lvl2pPr marL="457081" algn="l" defTabSz="914164" rtl="0" eaLnBrk="1" latinLnBrk="0" hangingPunct="1">
                        <a:defRPr sz="1800" b="1" kern="1200">
                          <a:solidFill>
                            <a:schemeClr val="lt1"/>
                          </a:solidFill>
                          <a:latin typeface="Cambria"/>
                        </a:defRPr>
                      </a:lvl2pPr>
                      <a:lvl3pPr marL="914164" algn="l" defTabSz="914164" rtl="0" eaLnBrk="1" latinLnBrk="0" hangingPunct="1">
                        <a:defRPr sz="1800" b="1" kern="1200">
                          <a:solidFill>
                            <a:schemeClr val="lt1"/>
                          </a:solidFill>
                          <a:latin typeface="Cambria"/>
                        </a:defRPr>
                      </a:lvl3pPr>
                      <a:lvl4pPr marL="1371247" algn="l" defTabSz="914164" rtl="0" eaLnBrk="1" latinLnBrk="0" hangingPunct="1">
                        <a:defRPr sz="1800" b="1" kern="1200">
                          <a:solidFill>
                            <a:schemeClr val="lt1"/>
                          </a:solidFill>
                          <a:latin typeface="Cambria"/>
                        </a:defRPr>
                      </a:lvl4pPr>
                      <a:lvl5pPr marL="1828330" algn="l" defTabSz="914164" rtl="0" eaLnBrk="1" latinLnBrk="0" hangingPunct="1">
                        <a:defRPr sz="1800" b="1" kern="1200">
                          <a:solidFill>
                            <a:schemeClr val="lt1"/>
                          </a:solidFill>
                          <a:latin typeface="Cambria"/>
                        </a:defRPr>
                      </a:lvl5pPr>
                      <a:lvl6pPr marL="2285412" algn="l" defTabSz="914164" rtl="0" eaLnBrk="1" latinLnBrk="0" hangingPunct="1">
                        <a:defRPr sz="1800" b="1" kern="1200">
                          <a:solidFill>
                            <a:schemeClr val="lt1"/>
                          </a:solidFill>
                          <a:latin typeface="Cambria"/>
                        </a:defRPr>
                      </a:lvl6pPr>
                      <a:lvl7pPr marL="2742493" algn="l" defTabSz="914164" rtl="0" eaLnBrk="1" latinLnBrk="0" hangingPunct="1">
                        <a:defRPr sz="1800" b="1" kern="1200">
                          <a:solidFill>
                            <a:schemeClr val="lt1"/>
                          </a:solidFill>
                          <a:latin typeface="Cambria"/>
                        </a:defRPr>
                      </a:lvl7pPr>
                      <a:lvl8pPr marL="3199576" algn="l" defTabSz="914164" rtl="0" eaLnBrk="1" latinLnBrk="0" hangingPunct="1">
                        <a:defRPr sz="1800" b="1" kern="1200">
                          <a:solidFill>
                            <a:schemeClr val="lt1"/>
                          </a:solidFill>
                          <a:latin typeface="Cambria"/>
                        </a:defRPr>
                      </a:lvl8pPr>
                      <a:lvl9pPr marL="3656658" algn="l" defTabSz="914164" rtl="0" eaLnBrk="1" latinLnBrk="0" hangingPunct="1">
                        <a:defRPr sz="1800" b="1" kern="1200">
                          <a:solidFill>
                            <a:schemeClr val="lt1"/>
                          </a:solidFill>
                          <a:latin typeface="Cambria"/>
                        </a:defRPr>
                      </a:lvl9pPr>
                    </a:lstStyle>
                    <a:p>
                      <a:pPr algn="ctr"/>
                      <a:r>
                        <a:rPr lang="en-US" sz="1600" b="0" dirty="0">
                          <a:solidFill>
                            <a:schemeClr val="accent1"/>
                          </a:solidFill>
                        </a:rPr>
                        <a:t>Local Currency Sovereign</a:t>
                      </a:r>
                    </a:p>
                  </a:txBody>
                  <a:tcPr marL="105531" marR="105531" marT="158296" marB="158296">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416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2657651"/>
                  </a:ext>
                </a:extLst>
              </a:tr>
              <a:tr h="562831">
                <a:tc>
                  <a:txBody>
                    <a:bodyPr/>
                    <a:lstStyle>
                      <a:lvl1pPr marL="0" algn="l" defTabSz="914164" rtl="0" eaLnBrk="1" latinLnBrk="0" hangingPunct="1">
                        <a:defRPr sz="1800" kern="1200">
                          <a:solidFill>
                            <a:schemeClr val="dk1"/>
                          </a:solidFill>
                          <a:latin typeface="Cambria"/>
                        </a:defRPr>
                      </a:lvl1pPr>
                      <a:lvl2pPr marL="457081" algn="l" defTabSz="914164" rtl="0" eaLnBrk="1" latinLnBrk="0" hangingPunct="1">
                        <a:defRPr sz="1800" kern="1200">
                          <a:solidFill>
                            <a:schemeClr val="dk1"/>
                          </a:solidFill>
                          <a:latin typeface="Cambria"/>
                        </a:defRPr>
                      </a:lvl2pPr>
                      <a:lvl3pPr marL="914164" algn="l" defTabSz="914164" rtl="0" eaLnBrk="1" latinLnBrk="0" hangingPunct="1">
                        <a:defRPr sz="1800" kern="1200">
                          <a:solidFill>
                            <a:schemeClr val="dk1"/>
                          </a:solidFill>
                          <a:latin typeface="Cambria"/>
                        </a:defRPr>
                      </a:lvl3pPr>
                      <a:lvl4pPr marL="1371247" algn="l" defTabSz="914164" rtl="0" eaLnBrk="1" latinLnBrk="0" hangingPunct="1">
                        <a:defRPr sz="1800" kern="1200">
                          <a:solidFill>
                            <a:schemeClr val="dk1"/>
                          </a:solidFill>
                          <a:latin typeface="Cambria"/>
                        </a:defRPr>
                      </a:lvl4pPr>
                      <a:lvl5pPr marL="1828330" algn="l" defTabSz="914164" rtl="0" eaLnBrk="1" latinLnBrk="0" hangingPunct="1">
                        <a:defRPr sz="1800" kern="1200">
                          <a:solidFill>
                            <a:schemeClr val="dk1"/>
                          </a:solidFill>
                          <a:latin typeface="Cambria"/>
                        </a:defRPr>
                      </a:lvl5pPr>
                      <a:lvl6pPr marL="2285412" algn="l" defTabSz="914164" rtl="0" eaLnBrk="1" latinLnBrk="0" hangingPunct="1">
                        <a:defRPr sz="1800" kern="1200">
                          <a:solidFill>
                            <a:schemeClr val="dk1"/>
                          </a:solidFill>
                          <a:latin typeface="Cambria"/>
                        </a:defRPr>
                      </a:lvl6pPr>
                      <a:lvl7pPr marL="2742493" algn="l" defTabSz="914164" rtl="0" eaLnBrk="1" latinLnBrk="0" hangingPunct="1">
                        <a:defRPr sz="1800" kern="1200">
                          <a:solidFill>
                            <a:schemeClr val="dk1"/>
                          </a:solidFill>
                          <a:latin typeface="Cambria"/>
                        </a:defRPr>
                      </a:lvl7pPr>
                      <a:lvl8pPr marL="3199576" algn="l" defTabSz="914164" rtl="0" eaLnBrk="1" latinLnBrk="0" hangingPunct="1">
                        <a:defRPr sz="1800" kern="1200">
                          <a:solidFill>
                            <a:schemeClr val="dk1"/>
                          </a:solidFill>
                          <a:latin typeface="Cambria"/>
                        </a:defRPr>
                      </a:lvl8pPr>
                      <a:lvl9pPr marL="3656658" algn="l" defTabSz="914164" rtl="0" eaLnBrk="1" latinLnBrk="0" hangingPunct="1">
                        <a:defRPr sz="1800" kern="1200">
                          <a:solidFill>
                            <a:schemeClr val="dk1"/>
                          </a:solidFill>
                          <a:latin typeface="Cambria"/>
                        </a:defRPr>
                      </a:lvl9pPr>
                    </a:lstStyle>
                    <a:p>
                      <a:pPr algn="ctr"/>
                      <a:r>
                        <a:rPr lang="en-US" sz="1100" b="1" dirty="0">
                          <a:solidFill>
                            <a:schemeClr val="tx1"/>
                          </a:solidFill>
                        </a:rPr>
                        <a:t>JP Morgan GBI-EM </a:t>
                      </a:r>
                      <a:br>
                        <a:rPr lang="en-US" sz="1100" b="1" dirty="0">
                          <a:solidFill>
                            <a:schemeClr val="tx1"/>
                          </a:solidFill>
                        </a:rPr>
                      </a:br>
                      <a:r>
                        <a:rPr lang="en-US" sz="1100" b="1" dirty="0">
                          <a:solidFill>
                            <a:schemeClr val="tx1"/>
                          </a:solidFill>
                        </a:rPr>
                        <a:t>Global Diversified (GD)</a:t>
                      </a:r>
                    </a:p>
                  </a:txBody>
                  <a:tcPr marL="105531" marR="105531" marT="158296" marB="5276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4165"/>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4165">
                        <a:alpha val="5098"/>
                      </a:srgbClr>
                    </a:solidFill>
                  </a:tcPr>
                </a:tc>
                <a:extLst>
                  <a:ext uri="{0D108BD9-81ED-4DB2-BD59-A6C34878D82A}">
                    <a16:rowId xmlns:a16="http://schemas.microsoft.com/office/drawing/2014/main" val="3175710636"/>
                  </a:ext>
                </a:extLst>
              </a:tr>
              <a:tr h="809070">
                <a:tc>
                  <a:txBody>
                    <a:bodyPr/>
                    <a:lstStyle>
                      <a:lvl1pPr marL="0" algn="l" defTabSz="914164" rtl="0" eaLnBrk="1" latinLnBrk="0" hangingPunct="1">
                        <a:defRPr sz="1800" kern="1200">
                          <a:solidFill>
                            <a:schemeClr val="dk1"/>
                          </a:solidFill>
                          <a:latin typeface="Cambria"/>
                        </a:defRPr>
                      </a:lvl1pPr>
                      <a:lvl2pPr marL="457081" algn="l" defTabSz="914164" rtl="0" eaLnBrk="1" latinLnBrk="0" hangingPunct="1">
                        <a:defRPr sz="1800" kern="1200">
                          <a:solidFill>
                            <a:schemeClr val="dk1"/>
                          </a:solidFill>
                          <a:latin typeface="Cambria"/>
                        </a:defRPr>
                      </a:lvl2pPr>
                      <a:lvl3pPr marL="914164" algn="l" defTabSz="914164" rtl="0" eaLnBrk="1" latinLnBrk="0" hangingPunct="1">
                        <a:defRPr sz="1800" kern="1200">
                          <a:solidFill>
                            <a:schemeClr val="dk1"/>
                          </a:solidFill>
                          <a:latin typeface="Cambria"/>
                        </a:defRPr>
                      </a:lvl3pPr>
                      <a:lvl4pPr marL="1371247" algn="l" defTabSz="914164" rtl="0" eaLnBrk="1" latinLnBrk="0" hangingPunct="1">
                        <a:defRPr sz="1800" kern="1200">
                          <a:solidFill>
                            <a:schemeClr val="dk1"/>
                          </a:solidFill>
                          <a:latin typeface="Cambria"/>
                        </a:defRPr>
                      </a:lvl4pPr>
                      <a:lvl5pPr marL="1828330" algn="l" defTabSz="914164" rtl="0" eaLnBrk="1" latinLnBrk="0" hangingPunct="1">
                        <a:defRPr sz="1800" kern="1200">
                          <a:solidFill>
                            <a:schemeClr val="dk1"/>
                          </a:solidFill>
                          <a:latin typeface="Cambria"/>
                        </a:defRPr>
                      </a:lvl5pPr>
                      <a:lvl6pPr marL="2285412" algn="l" defTabSz="914164" rtl="0" eaLnBrk="1" latinLnBrk="0" hangingPunct="1">
                        <a:defRPr sz="1800" kern="1200">
                          <a:solidFill>
                            <a:schemeClr val="dk1"/>
                          </a:solidFill>
                          <a:latin typeface="Cambria"/>
                        </a:defRPr>
                      </a:lvl6pPr>
                      <a:lvl7pPr marL="2742493" algn="l" defTabSz="914164" rtl="0" eaLnBrk="1" latinLnBrk="0" hangingPunct="1">
                        <a:defRPr sz="1800" kern="1200">
                          <a:solidFill>
                            <a:schemeClr val="dk1"/>
                          </a:solidFill>
                          <a:latin typeface="Cambria"/>
                        </a:defRPr>
                      </a:lvl7pPr>
                      <a:lvl8pPr marL="3199576" algn="l" defTabSz="914164" rtl="0" eaLnBrk="1" latinLnBrk="0" hangingPunct="1">
                        <a:defRPr sz="1800" kern="1200">
                          <a:solidFill>
                            <a:schemeClr val="dk1"/>
                          </a:solidFill>
                          <a:latin typeface="Cambria"/>
                        </a:defRPr>
                      </a:lvl8pPr>
                      <a:lvl9pPr marL="3656658" algn="l" defTabSz="914164" rtl="0" eaLnBrk="1" latinLnBrk="0" hangingPunct="1">
                        <a:defRPr sz="1800" kern="1200">
                          <a:solidFill>
                            <a:schemeClr val="dk1"/>
                          </a:solidFill>
                          <a:latin typeface="Cambria"/>
                        </a:defRPr>
                      </a:lvl9pPr>
                    </a:lstStyle>
                    <a:p>
                      <a:pPr algn="ctr"/>
                      <a:r>
                        <a:rPr lang="en-US" sz="1100" dirty="0">
                          <a:solidFill>
                            <a:schemeClr val="tx1"/>
                          </a:solidFill>
                        </a:rPr>
                        <a:t>Sovereign debt</a:t>
                      </a:r>
                      <a:br>
                        <a:rPr lang="en-US" sz="1100" dirty="0">
                          <a:solidFill>
                            <a:schemeClr val="tx1"/>
                          </a:solidFill>
                        </a:rPr>
                      </a:br>
                      <a:r>
                        <a:rPr lang="en-US" sz="1100" dirty="0">
                          <a:solidFill>
                            <a:schemeClr val="tx1"/>
                          </a:solidFill>
                        </a:rPr>
                        <a:t>issued in local</a:t>
                      </a:r>
                    </a:p>
                    <a:p>
                      <a:pPr algn="ctr"/>
                      <a:r>
                        <a:rPr lang="en-US" sz="1100" dirty="0">
                          <a:solidFill>
                            <a:schemeClr val="tx1"/>
                          </a:solidFill>
                        </a:rPr>
                        <a:t>currencies</a:t>
                      </a:r>
                    </a:p>
                  </a:txBody>
                  <a:tcPr marL="105531" marR="105531" marT="52765" marB="5276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4165">
                        <a:alpha val="5098"/>
                      </a:srgbClr>
                    </a:solidFill>
                  </a:tcPr>
                </a:tc>
                <a:extLst>
                  <a:ext uri="{0D108BD9-81ED-4DB2-BD59-A6C34878D82A}">
                    <a16:rowId xmlns:a16="http://schemas.microsoft.com/office/drawing/2014/main" val="654040201"/>
                  </a:ext>
                </a:extLst>
              </a:tr>
              <a:tr h="281416">
                <a:tc>
                  <a:txBody>
                    <a:bodyPr/>
                    <a:lstStyle>
                      <a:lvl1pPr marL="0" algn="l" defTabSz="914164" rtl="0" eaLnBrk="1" latinLnBrk="0" hangingPunct="1">
                        <a:defRPr sz="1800" kern="1200">
                          <a:solidFill>
                            <a:schemeClr val="dk1"/>
                          </a:solidFill>
                          <a:latin typeface="Cambria"/>
                        </a:defRPr>
                      </a:lvl1pPr>
                      <a:lvl2pPr marL="457081" algn="l" defTabSz="914164" rtl="0" eaLnBrk="1" latinLnBrk="0" hangingPunct="1">
                        <a:defRPr sz="1800" kern="1200">
                          <a:solidFill>
                            <a:schemeClr val="dk1"/>
                          </a:solidFill>
                          <a:latin typeface="Cambria"/>
                        </a:defRPr>
                      </a:lvl2pPr>
                      <a:lvl3pPr marL="914164" algn="l" defTabSz="914164" rtl="0" eaLnBrk="1" latinLnBrk="0" hangingPunct="1">
                        <a:defRPr sz="1800" kern="1200">
                          <a:solidFill>
                            <a:schemeClr val="dk1"/>
                          </a:solidFill>
                          <a:latin typeface="Cambria"/>
                        </a:defRPr>
                      </a:lvl3pPr>
                      <a:lvl4pPr marL="1371247" algn="l" defTabSz="914164" rtl="0" eaLnBrk="1" latinLnBrk="0" hangingPunct="1">
                        <a:defRPr sz="1800" kern="1200">
                          <a:solidFill>
                            <a:schemeClr val="dk1"/>
                          </a:solidFill>
                          <a:latin typeface="Cambria"/>
                        </a:defRPr>
                      </a:lvl4pPr>
                      <a:lvl5pPr marL="1828330" algn="l" defTabSz="914164" rtl="0" eaLnBrk="1" latinLnBrk="0" hangingPunct="1">
                        <a:defRPr sz="1800" kern="1200">
                          <a:solidFill>
                            <a:schemeClr val="dk1"/>
                          </a:solidFill>
                          <a:latin typeface="Cambria"/>
                        </a:defRPr>
                      </a:lvl5pPr>
                      <a:lvl6pPr marL="2285412" algn="l" defTabSz="914164" rtl="0" eaLnBrk="1" latinLnBrk="0" hangingPunct="1">
                        <a:defRPr sz="1800" kern="1200">
                          <a:solidFill>
                            <a:schemeClr val="dk1"/>
                          </a:solidFill>
                          <a:latin typeface="Cambria"/>
                        </a:defRPr>
                      </a:lvl6pPr>
                      <a:lvl7pPr marL="2742493" algn="l" defTabSz="914164" rtl="0" eaLnBrk="1" latinLnBrk="0" hangingPunct="1">
                        <a:defRPr sz="1800" kern="1200">
                          <a:solidFill>
                            <a:schemeClr val="dk1"/>
                          </a:solidFill>
                          <a:latin typeface="Cambria"/>
                        </a:defRPr>
                      </a:lvl7pPr>
                      <a:lvl8pPr marL="3199576" algn="l" defTabSz="914164" rtl="0" eaLnBrk="1" latinLnBrk="0" hangingPunct="1">
                        <a:defRPr sz="1800" kern="1200">
                          <a:solidFill>
                            <a:schemeClr val="dk1"/>
                          </a:solidFill>
                          <a:latin typeface="Cambria"/>
                        </a:defRPr>
                      </a:lvl8pPr>
                      <a:lvl9pPr marL="3656658" algn="l" defTabSz="914164" rtl="0" eaLnBrk="1" latinLnBrk="0" hangingPunct="1">
                        <a:defRPr sz="1800" kern="1200">
                          <a:solidFill>
                            <a:schemeClr val="dk1"/>
                          </a:solidFill>
                          <a:latin typeface="Cambria"/>
                        </a:defRPr>
                      </a:lvl9pPr>
                    </a:lstStyle>
                    <a:p>
                      <a:pPr algn="ctr"/>
                      <a:r>
                        <a:rPr lang="en-US" sz="1100" dirty="0">
                          <a:solidFill>
                            <a:schemeClr val="tx1"/>
                          </a:solidFill>
                        </a:rPr>
                        <a:t>2006</a:t>
                      </a:r>
                    </a:p>
                  </a:txBody>
                  <a:tcPr marL="105531" marR="105531" marT="52765" marB="5276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4165">
                        <a:alpha val="5098"/>
                      </a:srgbClr>
                    </a:solidFill>
                  </a:tcPr>
                </a:tc>
                <a:extLst>
                  <a:ext uri="{0D108BD9-81ED-4DB2-BD59-A6C34878D82A}">
                    <a16:rowId xmlns:a16="http://schemas.microsoft.com/office/drawing/2014/main" val="212773076"/>
                  </a:ext>
                </a:extLst>
              </a:tr>
              <a:tr h="281416">
                <a:tc>
                  <a:txBody>
                    <a:bodyPr/>
                    <a:lstStyle>
                      <a:lvl1pPr marL="0" algn="l" defTabSz="914164" rtl="0" eaLnBrk="1" latinLnBrk="0" hangingPunct="1">
                        <a:defRPr sz="1800" kern="1200">
                          <a:solidFill>
                            <a:schemeClr val="dk1"/>
                          </a:solidFill>
                          <a:latin typeface="Cambria"/>
                        </a:defRPr>
                      </a:lvl1pPr>
                      <a:lvl2pPr marL="457081" algn="l" defTabSz="914164" rtl="0" eaLnBrk="1" latinLnBrk="0" hangingPunct="1">
                        <a:defRPr sz="1800" kern="1200">
                          <a:solidFill>
                            <a:schemeClr val="dk1"/>
                          </a:solidFill>
                          <a:latin typeface="Cambria"/>
                        </a:defRPr>
                      </a:lvl2pPr>
                      <a:lvl3pPr marL="914164" algn="l" defTabSz="914164" rtl="0" eaLnBrk="1" latinLnBrk="0" hangingPunct="1">
                        <a:defRPr sz="1800" kern="1200">
                          <a:solidFill>
                            <a:schemeClr val="dk1"/>
                          </a:solidFill>
                          <a:latin typeface="Cambria"/>
                        </a:defRPr>
                      </a:lvl3pPr>
                      <a:lvl4pPr marL="1371247" algn="l" defTabSz="914164" rtl="0" eaLnBrk="1" latinLnBrk="0" hangingPunct="1">
                        <a:defRPr sz="1800" kern="1200">
                          <a:solidFill>
                            <a:schemeClr val="dk1"/>
                          </a:solidFill>
                          <a:latin typeface="Cambria"/>
                        </a:defRPr>
                      </a:lvl4pPr>
                      <a:lvl5pPr marL="1828330" algn="l" defTabSz="914164" rtl="0" eaLnBrk="1" latinLnBrk="0" hangingPunct="1">
                        <a:defRPr sz="1800" kern="1200">
                          <a:solidFill>
                            <a:schemeClr val="dk1"/>
                          </a:solidFill>
                          <a:latin typeface="Cambria"/>
                        </a:defRPr>
                      </a:lvl5pPr>
                      <a:lvl6pPr marL="2285412" algn="l" defTabSz="914164" rtl="0" eaLnBrk="1" latinLnBrk="0" hangingPunct="1">
                        <a:defRPr sz="1800" kern="1200">
                          <a:solidFill>
                            <a:schemeClr val="dk1"/>
                          </a:solidFill>
                          <a:latin typeface="Cambria"/>
                        </a:defRPr>
                      </a:lvl6pPr>
                      <a:lvl7pPr marL="2742493" algn="l" defTabSz="914164" rtl="0" eaLnBrk="1" latinLnBrk="0" hangingPunct="1">
                        <a:defRPr sz="1800" kern="1200">
                          <a:solidFill>
                            <a:schemeClr val="dk1"/>
                          </a:solidFill>
                          <a:latin typeface="Cambria"/>
                        </a:defRPr>
                      </a:lvl7pPr>
                      <a:lvl8pPr marL="3199576" algn="l" defTabSz="914164" rtl="0" eaLnBrk="1" latinLnBrk="0" hangingPunct="1">
                        <a:defRPr sz="1800" kern="1200">
                          <a:solidFill>
                            <a:schemeClr val="dk1"/>
                          </a:solidFill>
                          <a:latin typeface="Cambria"/>
                        </a:defRPr>
                      </a:lvl8pPr>
                      <a:lvl9pPr marL="3656658" algn="l" defTabSz="914164" rtl="0" eaLnBrk="1" latinLnBrk="0" hangingPunct="1">
                        <a:defRPr sz="1800" kern="1200">
                          <a:solidFill>
                            <a:schemeClr val="dk1"/>
                          </a:solidFill>
                          <a:latin typeface="Cambria"/>
                        </a:defRPr>
                      </a:lvl9pPr>
                    </a:lstStyle>
                    <a:p>
                      <a:pPr algn="ctr"/>
                      <a:r>
                        <a:rPr lang="en-US" sz="1100" dirty="0">
                          <a:solidFill>
                            <a:schemeClr val="tx1"/>
                          </a:solidFill>
                        </a:rPr>
                        <a:t>Local Currency</a:t>
                      </a:r>
                    </a:p>
                  </a:txBody>
                  <a:tcPr marL="105531" marR="105531" marT="52765" marB="5276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4165">
                        <a:alpha val="5098"/>
                      </a:srgbClr>
                    </a:solidFill>
                  </a:tcPr>
                </a:tc>
                <a:extLst>
                  <a:ext uri="{0D108BD9-81ED-4DB2-BD59-A6C34878D82A}">
                    <a16:rowId xmlns:a16="http://schemas.microsoft.com/office/drawing/2014/main" val="806216291"/>
                  </a:ext>
                </a:extLst>
              </a:tr>
              <a:tr h="281416">
                <a:tc>
                  <a:txBody>
                    <a:bodyPr/>
                    <a:lstStyle>
                      <a:lvl1pPr marL="0" algn="l" defTabSz="914164" rtl="0" eaLnBrk="1" latinLnBrk="0" hangingPunct="1">
                        <a:defRPr sz="1800" kern="1200">
                          <a:solidFill>
                            <a:schemeClr val="dk1"/>
                          </a:solidFill>
                          <a:latin typeface="Cambria"/>
                        </a:defRPr>
                      </a:lvl1pPr>
                      <a:lvl2pPr marL="457081" algn="l" defTabSz="914164" rtl="0" eaLnBrk="1" latinLnBrk="0" hangingPunct="1">
                        <a:defRPr sz="1800" kern="1200">
                          <a:solidFill>
                            <a:schemeClr val="dk1"/>
                          </a:solidFill>
                          <a:latin typeface="Cambria"/>
                        </a:defRPr>
                      </a:lvl2pPr>
                      <a:lvl3pPr marL="914164" algn="l" defTabSz="914164" rtl="0" eaLnBrk="1" latinLnBrk="0" hangingPunct="1">
                        <a:defRPr sz="1800" kern="1200">
                          <a:solidFill>
                            <a:schemeClr val="dk1"/>
                          </a:solidFill>
                          <a:latin typeface="Cambria"/>
                        </a:defRPr>
                      </a:lvl3pPr>
                      <a:lvl4pPr marL="1371247" algn="l" defTabSz="914164" rtl="0" eaLnBrk="1" latinLnBrk="0" hangingPunct="1">
                        <a:defRPr sz="1800" kern="1200">
                          <a:solidFill>
                            <a:schemeClr val="dk1"/>
                          </a:solidFill>
                          <a:latin typeface="Cambria"/>
                        </a:defRPr>
                      </a:lvl4pPr>
                      <a:lvl5pPr marL="1828330" algn="l" defTabSz="914164" rtl="0" eaLnBrk="1" latinLnBrk="0" hangingPunct="1">
                        <a:defRPr sz="1800" kern="1200">
                          <a:solidFill>
                            <a:schemeClr val="dk1"/>
                          </a:solidFill>
                          <a:latin typeface="Cambria"/>
                        </a:defRPr>
                      </a:lvl5pPr>
                      <a:lvl6pPr marL="2285412" algn="l" defTabSz="914164" rtl="0" eaLnBrk="1" latinLnBrk="0" hangingPunct="1">
                        <a:defRPr sz="1800" kern="1200">
                          <a:solidFill>
                            <a:schemeClr val="dk1"/>
                          </a:solidFill>
                          <a:latin typeface="Cambria"/>
                        </a:defRPr>
                      </a:lvl6pPr>
                      <a:lvl7pPr marL="2742493" algn="l" defTabSz="914164" rtl="0" eaLnBrk="1" latinLnBrk="0" hangingPunct="1">
                        <a:defRPr sz="1800" kern="1200">
                          <a:solidFill>
                            <a:schemeClr val="dk1"/>
                          </a:solidFill>
                          <a:latin typeface="Cambria"/>
                        </a:defRPr>
                      </a:lvl7pPr>
                      <a:lvl8pPr marL="3199576" algn="l" defTabSz="914164" rtl="0" eaLnBrk="1" latinLnBrk="0" hangingPunct="1">
                        <a:defRPr sz="1800" kern="1200">
                          <a:solidFill>
                            <a:schemeClr val="dk1"/>
                          </a:solidFill>
                          <a:latin typeface="Cambria"/>
                        </a:defRPr>
                      </a:lvl8pPr>
                      <a:lvl9pPr marL="3656658" algn="l" defTabSz="914164" rtl="0" eaLnBrk="1" latinLnBrk="0" hangingPunct="1">
                        <a:defRPr sz="1800" kern="1200">
                          <a:solidFill>
                            <a:schemeClr val="dk1"/>
                          </a:solidFill>
                          <a:latin typeface="Cambria"/>
                        </a:defRPr>
                      </a:lvl9pPr>
                    </a:lstStyle>
                    <a:p>
                      <a:pPr algn="ctr"/>
                      <a:r>
                        <a:rPr lang="en-US" sz="1100" dirty="0">
                          <a:solidFill>
                            <a:schemeClr val="tx1"/>
                          </a:solidFill>
                        </a:rPr>
                        <a:t>20</a:t>
                      </a:r>
                    </a:p>
                  </a:txBody>
                  <a:tcPr marL="105531" marR="105531" marT="52765" marB="5276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4165">
                        <a:alpha val="5098"/>
                      </a:srgbClr>
                    </a:solidFill>
                  </a:tcPr>
                </a:tc>
                <a:extLst>
                  <a:ext uri="{0D108BD9-81ED-4DB2-BD59-A6C34878D82A}">
                    <a16:rowId xmlns:a16="http://schemas.microsoft.com/office/drawing/2014/main" val="392702867"/>
                  </a:ext>
                </a:extLst>
              </a:tr>
              <a:tr h="281416">
                <a:tc>
                  <a:txBody>
                    <a:bodyPr/>
                    <a:lstStyle>
                      <a:lvl1pPr marL="0" algn="l" defTabSz="914164" rtl="0" eaLnBrk="1" latinLnBrk="0" hangingPunct="1">
                        <a:defRPr sz="1800" kern="1200">
                          <a:solidFill>
                            <a:schemeClr val="dk1"/>
                          </a:solidFill>
                          <a:latin typeface="Cambria"/>
                        </a:defRPr>
                      </a:lvl1pPr>
                      <a:lvl2pPr marL="457081" algn="l" defTabSz="914164" rtl="0" eaLnBrk="1" latinLnBrk="0" hangingPunct="1">
                        <a:defRPr sz="1800" kern="1200">
                          <a:solidFill>
                            <a:schemeClr val="dk1"/>
                          </a:solidFill>
                          <a:latin typeface="Cambria"/>
                        </a:defRPr>
                      </a:lvl2pPr>
                      <a:lvl3pPr marL="914164" algn="l" defTabSz="914164" rtl="0" eaLnBrk="1" latinLnBrk="0" hangingPunct="1">
                        <a:defRPr sz="1800" kern="1200">
                          <a:solidFill>
                            <a:schemeClr val="dk1"/>
                          </a:solidFill>
                          <a:latin typeface="Cambria"/>
                        </a:defRPr>
                      </a:lvl3pPr>
                      <a:lvl4pPr marL="1371247" algn="l" defTabSz="914164" rtl="0" eaLnBrk="1" latinLnBrk="0" hangingPunct="1">
                        <a:defRPr sz="1800" kern="1200">
                          <a:solidFill>
                            <a:schemeClr val="dk1"/>
                          </a:solidFill>
                          <a:latin typeface="Cambria"/>
                        </a:defRPr>
                      </a:lvl4pPr>
                      <a:lvl5pPr marL="1828330" algn="l" defTabSz="914164" rtl="0" eaLnBrk="1" latinLnBrk="0" hangingPunct="1">
                        <a:defRPr sz="1800" kern="1200">
                          <a:solidFill>
                            <a:schemeClr val="dk1"/>
                          </a:solidFill>
                          <a:latin typeface="Cambria"/>
                        </a:defRPr>
                      </a:lvl5pPr>
                      <a:lvl6pPr marL="2285412" algn="l" defTabSz="914164" rtl="0" eaLnBrk="1" latinLnBrk="0" hangingPunct="1">
                        <a:defRPr sz="1800" kern="1200">
                          <a:solidFill>
                            <a:schemeClr val="dk1"/>
                          </a:solidFill>
                          <a:latin typeface="Cambria"/>
                        </a:defRPr>
                      </a:lvl6pPr>
                      <a:lvl7pPr marL="2742493" algn="l" defTabSz="914164" rtl="0" eaLnBrk="1" latinLnBrk="0" hangingPunct="1">
                        <a:defRPr sz="1800" kern="1200">
                          <a:solidFill>
                            <a:schemeClr val="dk1"/>
                          </a:solidFill>
                          <a:latin typeface="Cambria"/>
                        </a:defRPr>
                      </a:lvl7pPr>
                      <a:lvl8pPr marL="3199576" algn="l" defTabSz="914164" rtl="0" eaLnBrk="1" latinLnBrk="0" hangingPunct="1">
                        <a:defRPr sz="1800" kern="1200">
                          <a:solidFill>
                            <a:schemeClr val="dk1"/>
                          </a:solidFill>
                          <a:latin typeface="Cambria"/>
                        </a:defRPr>
                      </a:lvl8pPr>
                      <a:lvl9pPr marL="3656658" algn="l" defTabSz="914164" rtl="0" eaLnBrk="1" latinLnBrk="0" hangingPunct="1">
                        <a:defRPr sz="1800" kern="1200">
                          <a:solidFill>
                            <a:schemeClr val="dk1"/>
                          </a:solidFill>
                          <a:latin typeface="Cambria"/>
                        </a:defRPr>
                      </a:lvl9pPr>
                    </a:lstStyle>
                    <a:p>
                      <a:pPr algn="ctr"/>
                      <a:r>
                        <a:rPr lang="en-US" sz="1100" dirty="0">
                          <a:solidFill>
                            <a:schemeClr val="tx1"/>
                          </a:solidFill>
                        </a:rPr>
                        <a:t>20</a:t>
                      </a:r>
                    </a:p>
                  </a:txBody>
                  <a:tcPr marL="105531" marR="105531" marT="52765" marB="5276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4165">
                        <a:alpha val="5098"/>
                      </a:srgbClr>
                    </a:solidFill>
                  </a:tcPr>
                </a:tc>
                <a:extLst>
                  <a:ext uri="{0D108BD9-81ED-4DB2-BD59-A6C34878D82A}">
                    <a16:rowId xmlns:a16="http://schemas.microsoft.com/office/drawing/2014/main" val="2545942477"/>
                  </a:ext>
                </a:extLst>
              </a:tr>
              <a:tr h="281416">
                <a:tc>
                  <a:txBody>
                    <a:bodyPr/>
                    <a:lstStyle>
                      <a:lvl1pPr marL="0" algn="l" defTabSz="914164" rtl="0" eaLnBrk="1" latinLnBrk="0" hangingPunct="1">
                        <a:defRPr sz="1800" kern="1200">
                          <a:solidFill>
                            <a:schemeClr val="dk1"/>
                          </a:solidFill>
                          <a:latin typeface="Cambria"/>
                        </a:defRPr>
                      </a:lvl1pPr>
                      <a:lvl2pPr marL="457081" algn="l" defTabSz="914164" rtl="0" eaLnBrk="1" latinLnBrk="0" hangingPunct="1">
                        <a:defRPr sz="1800" kern="1200">
                          <a:solidFill>
                            <a:schemeClr val="dk1"/>
                          </a:solidFill>
                          <a:latin typeface="Cambria"/>
                        </a:defRPr>
                      </a:lvl2pPr>
                      <a:lvl3pPr marL="914164" algn="l" defTabSz="914164" rtl="0" eaLnBrk="1" latinLnBrk="0" hangingPunct="1">
                        <a:defRPr sz="1800" kern="1200">
                          <a:solidFill>
                            <a:schemeClr val="dk1"/>
                          </a:solidFill>
                          <a:latin typeface="Cambria"/>
                        </a:defRPr>
                      </a:lvl3pPr>
                      <a:lvl4pPr marL="1371247" algn="l" defTabSz="914164" rtl="0" eaLnBrk="1" latinLnBrk="0" hangingPunct="1">
                        <a:defRPr sz="1800" kern="1200">
                          <a:solidFill>
                            <a:schemeClr val="dk1"/>
                          </a:solidFill>
                          <a:latin typeface="Cambria"/>
                        </a:defRPr>
                      </a:lvl4pPr>
                      <a:lvl5pPr marL="1828330" algn="l" defTabSz="914164" rtl="0" eaLnBrk="1" latinLnBrk="0" hangingPunct="1">
                        <a:defRPr sz="1800" kern="1200">
                          <a:solidFill>
                            <a:schemeClr val="dk1"/>
                          </a:solidFill>
                          <a:latin typeface="Cambria"/>
                        </a:defRPr>
                      </a:lvl5pPr>
                      <a:lvl6pPr marL="2285412" algn="l" defTabSz="914164" rtl="0" eaLnBrk="1" latinLnBrk="0" hangingPunct="1">
                        <a:defRPr sz="1800" kern="1200">
                          <a:solidFill>
                            <a:schemeClr val="dk1"/>
                          </a:solidFill>
                          <a:latin typeface="Cambria"/>
                        </a:defRPr>
                      </a:lvl6pPr>
                      <a:lvl7pPr marL="2742493" algn="l" defTabSz="914164" rtl="0" eaLnBrk="1" latinLnBrk="0" hangingPunct="1">
                        <a:defRPr sz="1800" kern="1200">
                          <a:solidFill>
                            <a:schemeClr val="dk1"/>
                          </a:solidFill>
                          <a:latin typeface="Cambria"/>
                        </a:defRPr>
                      </a:lvl7pPr>
                      <a:lvl8pPr marL="3199576" algn="l" defTabSz="914164" rtl="0" eaLnBrk="1" latinLnBrk="0" hangingPunct="1">
                        <a:defRPr sz="1800" kern="1200">
                          <a:solidFill>
                            <a:schemeClr val="dk1"/>
                          </a:solidFill>
                          <a:latin typeface="Cambria"/>
                        </a:defRPr>
                      </a:lvl8pPr>
                      <a:lvl9pPr marL="3656658" algn="l" defTabSz="914164" rtl="0" eaLnBrk="1" latinLnBrk="0" hangingPunct="1">
                        <a:defRPr sz="1800" kern="1200">
                          <a:solidFill>
                            <a:schemeClr val="dk1"/>
                          </a:solidFill>
                          <a:latin typeface="Cambria"/>
                        </a:defRPr>
                      </a:lvl9pPr>
                    </a:lstStyle>
                    <a:p>
                      <a:pPr algn="ctr"/>
                      <a:r>
                        <a:rPr lang="en-US" sz="1100" dirty="0">
                          <a:solidFill>
                            <a:schemeClr val="tx1"/>
                          </a:solidFill>
                        </a:rPr>
                        <a:t>299</a:t>
                      </a:r>
                    </a:p>
                  </a:txBody>
                  <a:tcPr marL="105531" marR="105531" marT="52765" marB="5276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4165">
                        <a:alpha val="5098"/>
                      </a:srgbClr>
                    </a:solidFill>
                  </a:tcPr>
                </a:tc>
                <a:extLst>
                  <a:ext uri="{0D108BD9-81ED-4DB2-BD59-A6C34878D82A}">
                    <a16:rowId xmlns:a16="http://schemas.microsoft.com/office/drawing/2014/main" val="2487683480"/>
                  </a:ext>
                </a:extLst>
              </a:tr>
              <a:tr h="281416">
                <a:tc>
                  <a:txBody>
                    <a:bodyPr/>
                    <a:lstStyle>
                      <a:lvl1pPr marL="0" algn="l" defTabSz="914164" rtl="0" eaLnBrk="1" latinLnBrk="0" hangingPunct="1">
                        <a:defRPr sz="1800" kern="1200">
                          <a:solidFill>
                            <a:schemeClr val="dk1"/>
                          </a:solidFill>
                          <a:latin typeface="Cambria"/>
                        </a:defRPr>
                      </a:lvl1pPr>
                      <a:lvl2pPr marL="457081" algn="l" defTabSz="914164" rtl="0" eaLnBrk="1" latinLnBrk="0" hangingPunct="1">
                        <a:defRPr sz="1800" kern="1200">
                          <a:solidFill>
                            <a:schemeClr val="dk1"/>
                          </a:solidFill>
                          <a:latin typeface="Cambria"/>
                        </a:defRPr>
                      </a:lvl2pPr>
                      <a:lvl3pPr marL="914164" algn="l" defTabSz="914164" rtl="0" eaLnBrk="1" latinLnBrk="0" hangingPunct="1">
                        <a:defRPr sz="1800" kern="1200">
                          <a:solidFill>
                            <a:schemeClr val="dk1"/>
                          </a:solidFill>
                          <a:latin typeface="Cambria"/>
                        </a:defRPr>
                      </a:lvl3pPr>
                      <a:lvl4pPr marL="1371247" algn="l" defTabSz="914164" rtl="0" eaLnBrk="1" latinLnBrk="0" hangingPunct="1">
                        <a:defRPr sz="1800" kern="1200">
                          <a:solidFill>
                            <a:schemeClr val="dk1"/>
                          </a:solidFill>
                          <a:latin typeface="Cambria"/>
                        </a:defRPr>
                      </a:lvl4pPr>
                      <a:lvl5pPr marL="1828330" algn="l" defTabSz="914164" rtl="0" eaLnBrk="1" latinLnBrk="0" hangingPunct="1">
                        <a:defRPr sz="1800" kern="1200">
                          <a:solidFill>
                            <a:schemeClr val="dk1"/>
                          </a:solidFill>
                          <a:latin typeface="Cambria"/>
                        </a:defRPr>
                      </a:lvl5pPr>
                      <a:lvl6pPr marL="2285412" algn="l" defTabSz="914164" rtl="0" eaLnBrk="1" latinLnBrk="0" hangingPunct="1">
                        <a:defRPr sz="1800" kern="1200">
                          <a:solidFill>
                            <a:schemeClr val="dk1"/>
                          </a:solidFill>
                          <a:latin typeface="Cambria"/>
                        </a:defRPr>
                      </a:lvl6pPr>
                      <a:lvl7pPr marL="2742493" algn="l" defTabSz="914164" rtl="0" eaLnBrk="1" latinLnBrk="0" hangingPunct="1">
                        <a:defRPr sz="1800" kern="1200">
                          <a:solidFill>
                            <a:schemeClr val="dk1"/>
                          </a:solidFill>
                          <a:latin typeface="Cambria"/>
                        </a:defRPr>
                      </a:lvl7pPr>
                      <a:lvl8pPr marL="3199576" algn="l" defTabSz="914164" rtl="0" eaLnBrk="1" latinLnBrk="0" hangingPunct="1">
                        <a:defRPr sz="1800" kern="1200">
                          <a:solidFill>
                            <a:schemeClr val="dk1"/>
                          </a:solidFill>
                          <a:latin typeface="Cambria"/>
                        </a:defRPr>
                      </a:lvl8pPr>
                      <a:lvl9pPr marL="3656658" algn="l" defTabSz="914164" rtl="0" eaLnBrk="1" latinLnBrk="0" hangingPunct="1">
                        <a:defRPr sz="1800" kern="1200">
                          <a:solidFill>
                            <a:schemeClr val="dk1"/>
                          </a:solidFill>
                          <a:latin typeface="Cambria"/>
                        </a:defRPr>
                      </a:lvl9pPr>
                    </a:lstStyle>
                    <a:p>
                      <a:pPr algn="ctr"/>
                      <a:r>
                        <a:rPr lang="en-US" sz="1100" dirty="0">
                          <a:solidFill>
                            <a:schemeClr val="tx1"/>
                          </a:solidFill>
                        </a:rPr>
                        <a:t>AA-</a:t>
                      </a:r>
                    </a:p>
                  </a:txBody>
                  <a:tcPr marL="105531" marR="105531" marT="52765" marB="5276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4165">
                        <a:alpha val="5098"/>
                      </a:srgbClr>
                    </a:solidFill>
                  </a:tcPr>
                </a:tc>
                <a:extLst>
                  <a:ext uri="{0D108BD9-81ED-4DB2-BD59-A6C34878D82A}">
                    <a16:rowId xmlns:a16="http://schemas.microsoft.com/office/drawing/2014/main" val="869054566"/>
                  </a:ext>
                </a:extLst>
              </a:tr>
              <a:tr h="281416">
                <a:tc>
                  <a:txBody>
                    <a:bodyPr/>
                    <a:lstStyle>
                      <a:lvl1pPr marL="0" algn="l" defTabSz="914164" rtl="0" eaLnBrk="1" latinLnBrk="0" hangingPunct="1">
                        <a:defRPr sz="1800" kern="1200">
                          <a:solidFill>
                            <a:schemeClr val="dk1"/>
                          </a:solidFill>
                          <a:latin typeface="Cambria"/>
                        </a:defRPr>
                      </a:lvl1pPr>
                      <a:lvl2pPr marL="457081" algn="l" defTabSz="914164" rtl="0" eaLnBrk="1" latinLnBrk="0" hangingPunct="1">
                        <a:defRPr sz="1800" kern="1200">
                          <a:solidFill>
                            <a:schemeClr val="dk1"/>
                          </a:solidFill>
                          <a:latin typeface="Cambria"/>
                        </a:defRPr>
                      </a:lvl2pPr>
                      <a:lvl3pPr marL="914164" algn="l" defTabSz="914164" rtl="0" eaLnBrk="1" latinLnBrk="0" hangingPunct="1">
                        <a:defRPr sz="1800" kern="1200">
                          <a:solidFill>
                            <a:schemeClr val="dk1"/>
                          </a:solidFill>
                          <a:latin typeface="Cambria"/>
                        </a:defRPr>
                      </a:lvl3pPr>
                      <a:lvl4pPr marL="1371247" algn="l" defTabSz="914164" rtl="0" eaLnBrk="1" latinLnBrk="0" hangingPunct="1">
                        <a:defRPr sz="1800" kern="1200">
                          <a:solidFill>
                            <a:schemeClr val="dk1"/>
                          </a:solidFill>
                          <a:latin typeface="Cambria"/>
                        </a:defRPr>
                      </a:lvl4pPr>
                      <a:lvl5pPr marL="1828330" algn="l" defTabSz="914164" rtl="0" eaLnBrk="1" latinLnBrk="0" hangingPunct="1">
                        <a:defRPr sz="1800" kern="1200">
                          <a:solidFill>
                            <a:schemeClr val="dk1"/>
                          </a:solidFill>
                          <a:latin typeface="Cambria"/>
                        </a:defRPr>
                      </a:lvl5pPr>
                      <a:lvl6pPr marL="2285412" algn="l" defTabSz="914164" rtl="0" eaLnBrk="1" latinLnBrk="0" hangingPunct="1">
                        <a:defRPr sz="1800" kern="1200">
                          <a:solidFill>
                            <a:schemeClr val="dk1"/>
                          </a:solidFill>
                          <a:latin typeface="Cambria"/>
                        </a:defRPr>
                      </a:lvl6pPr>
                      <a:lvl7pPr marL="2742493" algn="l" defTabSz="914164" rtl="0" eaLnBrk="1" latinLnBrk="0" hangingPunct="1">
                        <a:defRPr sz="1800" kern="1200">
                          <a:solidFill>
                            <a:schemeClr val="dk1"/>
                          </a:solidFill>
                          <a:latin typeface="Cambria"/>
                        </a:defRPr>
                      </a:lvl7pPr>
                      <a:lvl8pPr marL="3199576" algn="l" defTabSz="914164" rtl="0" eaLnBrk="1" latinLnBrk="0" hangingPunct="1">
                        <a:defRPr sz="1800" kern="1200">
                          <a:solidFill>
                            <a:schemeClr val="dk1"/>
                          </a:solidFill>
                          <a:latin typeface="Cambria"/>
                        </a:defRPr>
                      </a:lvl8pPr>
                      <a:lvl9pPr marL="3656658" algn="l" defTabSz="914164" rtl="0" eaLnBrk="1" latinLnBrk="0" hangingPunct="1">
                        <a:defRPr sz="1800" kern="1200">
                          <a:solidFill>
                            <a:schemeClr val="dk1"/>
                          </a:solidFill>
                          <a:latin typeface="Cambria"/>
                        </a:defRPr>
                      </a:lvl9pPr>
                    </a:lstStyle>
                    <a:p>
                      <a:pPr algn="ctr"/>
                      <a:r>
                        <a:rPr lang="en-US" sz="1100" dirty="0">
                          <a:solidFill>
                            <a:schemeClr val="tx1"/>
                          </a:solidFill>
                        </a:rPr>
                        <a:t>4.91</a:t>
                      </a:r>
                    </a:p>
                  </a:txBody>
                  <a:tcPr marL="105531" marR="105531" marT="52765" marB="5276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4165">
                        <a:alpha val="5098"/>
                      </a:srgbClr>
                    </a:solidFill>
                  </a:tcPr>
                </a:tc>
                <a:extLst>
                  <a:ext uri="{0D108BD9-81ED-4DB2-BD59-A6C34878D82A}">
                    <a16:rowId xmlns:a16="http://schemas.microsoft.com/office/drawing/2014/main" val="3511887514"/>
                  </a:ext>
                </a:extLst>
              </a:tr>
              <a:tr h="281416">
                <a:tc>
                  <a:txBody>
                    <a:bodyPr/>
                    <a:lstStyle>
                      <a:lvl1pPr marL="0" algn="l" defTabSz="914164" rtl="0" eaLnBrk="1" latinLnBrk="0" hangingPunct="1">
                        <a:defRPr sz="1800" kern="1200">
                          <a:solidFill>
                            <a:schemeClr val="dk1"/>
                          </a:solidFill>
                          <a:latin typeface="Cambria"/>
                        </a:defRPr>
                      </a:lvl1pPr>
                      <a:lvl2pPr marL="457081" algn="l" defTabSz="914164" rtl="0" eaLnBrk="1" latinLnBrk="0" hangingPunct="1">
                        <a:defRPr sz="1800" kern="1200">
                          <a:solidFill>
                            <a:schemeClr val="dk1"/>
                          </a:solidFill>
                          <a:latin typeface="Cambria"/>
                        </a:defRPr>
                      </a:lvl2pPr>
                      <a:lvl3pPr marL="914164" algn="l" defTabSz="914164" rtl="0" eaLnBrk="1" latinLnBrk="0" hangingPunct="1">
                        <a:defRPr sz="1800" kern="1200">
                          <a:solidFill>
                            <a:schemeClr val="dk1"/>
                          </a:solidFill>
                          <a:latin typeface="Cambria"/>
                        </a:defRPr>
                      </a:lvl3pPr>
                      <a:lvl4pPr marL="1371247" algn="l" defTabSz="914164" rtl="0" eaLnBrk="1" latinLnBrk="0" hangingPunct="1">
                        <a:defRPr sz="1800" kern="1200">
                          <a:solidFill>
                            <a:schemeClr val="dk1"/>
                          </a:solidFill>
                          <a:latin typeface="Cambria"/>
                        </a:defRPr>
                      </a:lvl4pPr>
                      <a:lvl5pPr marL="1828330" algn="l" defTabSz="914164" rtl="0" eaLnBrk="1" latinLnBrk="0" hangingPunct="1">
                        <a:defRPr sz="1800" kern="1200">
                          <a:solidFill>
                            <a:schemeClr val="dk1"/>
                          </a:solidFill>
                          <a:latin typeface="Cambria"/>
                        </a:defRPr>
                      </a:lvl5pPr>
                      <a:lvl6pPr marL="2285412" algn="l" defTabSz="914164" rtl="0" eaLnBrk="1" latinLnBrk="0" hangingPunct="1">
                        <a:defRPr sz="1800" kern="1200">
                          <a:solidFill>
                            <a:schemeClr val="dk1"/>
                          </a:solidFill>
                          <a:latin typeface="Cambria"/>
                        </a:defRPr>
                      </a:lvl6pPr>
                      <a:lvl7pPr marL="2742493" algn="l" defTabSz="914164" rtl="0" eaLnBrk="1" latinLnBrk="0" hangingPunct="1">
                        <a:defRPr sz="1800" kern="1200">
                          <a:solidFill>
                            <a:schemeClr val="dk1"/>
                          </a:solidFill>
                          <a:latin typeface="Cambria"/>
                        </a:defRPr>
                      </a:lvl7pPr>
                      <a:lvl8pPr marL="3199576" algn="l" defTabSz="914164" rtl="0" eaLnBrk="1" latinLnBrk="0" hangingPunct="1">
                        <a:defRPr sz="1800" kern="1200">
                          <a:solidFill>
                            <a:schemeClr val="dk1"/>
                          </a:solidFill>
                          <a:latin typeface="Cambria"/>
                        </a:defRPr>
                      </a:lvl8pPr>
                      <a:lvl9pPr marL="3656658" algn="l" defTabSz="914164" rtl="0" eaLnBrk="1" latinLnBrk="0" hangingPunct="1">
                        <a:defRPr sz="1800" kern="1200">
                          <a:solidFill>
                            <a:schemeClr val="dk1"/>
                          </a:solidFill>
                          <a:latin typeface="Cambria"/>
                        </a:defRPr>
                      </a:lvl9pPr>
                    </a:lstStyle>
                    <a:p>
                      <a:pPr algn="ctr"/>
                      <a:r>
                        <a:rPr lang="en-US" sz="1100" dirty="0">
                          <a:solidFill>
                            <a:schemeClr val="tx1"/>
                          </a:solidFill>
                        </a:rPr>
                        <a:t>7.06%</a:t>
                      </a:r>
                    </a:p>
                  </a:txBody>
                  <a:tcPr marL="105531" marR="105531" marT="52765" marB="5276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4165">
                        <a:alpha val="5098"/>
                      </a:srgbClr>
                    </a:solidFill>
                  </a:tcPr>
                </a:tc>
                <a:extLst>
                  <a:ext uri="{0D108BD9-81ED-4DB2-BD59-A6C34878D82A}">
                    <a16:rowId xmlns:a16="http://schemas.microsoft.com/office/drawing/2014/main" val="154772115"/>
                  </a:ext>
                </a:extLst>
              </a:tr>
              <a:tr h="281416">
                <a:tc>
                  <a:txBody>
                    <a:bodyPr/>
                    <a:lstStyle>
                      <a:lvl1pPr marL="0" algn="l" defTabSz="914164" rtl="0" eaLnBrk="1" latinLnBrk="0" hangingPunct="1">
                        <a:defRPr sz="1800" kern="1200">
                          <a:solidFill>
                            <a:schemeClr val="dk1"/>
                          </a:solidFill>
                          <a:latin typeface="Cambria"/>
                        </a:defRPr>
                      </a:lvl1pPr>
                      <a:lvl2pPr marL="457081" algn="l" defTabSz="914164" rtl="0" eaLnBrk="1" latinLnBrk="0" hangingPunct="1">
                        <a:defRPr sz="1800" kern="1200">
                          <a:solidFill>
                            <a:schemeClr val="dk1"/>
                          </a:solidFill>
                          <a:latin typeface="Cambria"/>
                        </a:defRPr>
                      </a:lvl2pPr>
                      <a:lvl3pPr marL="914164" algn="l" defTabSz="914164" rtl="0" eaLnBrk="1" latinLnBrk="0" hangingPunct="1">
                        <a:defRPr sz="1800" kern="1200">
                          <a:solidFill>
                            <a:schemeClr val="dk1"/>
                          </a:solidFill>
                          <a:latin typeface="Cambria"/>
                        </a:defRPr>
                      </a:lvl3pPr>
                      <a:lvl4pPr marL="1371247" algn="l" defTabSz="914164" rtl="0" eaLnBrk="1" latinLnBrk="0" hangingPunct="1">
                        <a:defRPr sz="1800" kern="1200">
                          <a:solidFill>
                            <a:schemeClr val="dk1"/>
                          </a:solidFill>
                          <a:latin typeface="Cambria"/>
                        </a:defRPr>
                      </a:lvl4pPr>
                      <a:lvl5pPr marL="1828330" algn="l" defTabSz="914164" rtl="0" eaLnBrk="1" latinLnBrk="0" hangingPunct="1">
                        <a:defRPr sz="1800" kern="1200">
                          <a:solidFill>
                            <a:schemeClr val="dk1"/>
                          </a:solidFill>
                          <a:latin typeface="Cambria"/>
                        </a:defRPr>
                      </a:lvl5pPr>
                      <a:lvl6pPr marL="2285412" algn="l" defTabSz="914164" rtl="0" eaLnBrk="1" latinLnBrk="0" hangingPunct="1">
                        <a:defRPr sz="1800" kern="1200">
                          <a:solidFill>
                            <a:schemeClr val="dk1"/>
                          </a:solidFill>
                          <a:latin typeface="Cambria"/>
                        </a:defRPr>
                      </a:lvl6pPr>
                      <a:lvl7pPr marL="2742493" algn="l" defTabSz="914164" rtl="0" eaLnBrk="1" latinLnBrk="0" hangingPunct="1">
                        <a:defRPr sz="1800" kern="1200">
                          <a:solidFill>
                            <a:schemeClr val="dk1"/>
                          </a:solidFill>
                          <a:latin typeface="Cambria"/>
                        </a:defRPr>
                      </a:lvl7pPr>
                      <a:lvl8pPr marL="3199576" algn="l" defTabSz="914164" rtl="0" eaLnBrk="1" latinLnBrk="0" hangingPunct="1">
                        <a:defRPr sz="1800" kern="1200">
                          <a:solidFill>
                            <a:schemeClr val="dk1"/>
                          </a:solidFill>
                          <a:latin typeface="Cambria"/>
                        </a:defRPr>
                      </a:lvl8pPr>
                      <a:lvl9pPr marL="3656658" algn="l" defTabSz="914164" rtl="0" eaLnBrk="1" latinLnBrk="0" hangingPunct="1">
                        <a:defRPr sz="1800" kern="1200">
                          <a:solidFill>
                            <a:schemeClr val="dk1"/>
                          </a:solidFill>
                          <a:latin typeface="Cambria"/>
                        </a:defRPr>
                      </a:lvl9pPr>
                    </a:lstStyle>
                    <a:p>
                      <a:pPr algn="ctr"/>
                      <a:r>
                        <a:rPr lang="en-US" sz="1100" dirty="0">
                          <a:solidFill>
                            <a:schemeClr val="tx1"/>
                          </a:solidFill>
                        </a:rPr>
                        <a:t>$1,194</a:t>
                      </a:r>
                    </a:p>
                  </a:txBody>
                  <a:tcPr marL="105531" marR="105531" marT="52765" marB="5276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4165">
                        <a:alpha val="5098"/>
                      </a:srgbClr>
                    </a:solidFill>
                  </a:tcPr>
                </a:tc>
                <a:extLst>
                  <a:ext uri="{0D108BD9-81ED-4DB2-BD59-A6C34878D82A}">
                    <a16:rowId xmlns:a16="http://schemas.microsoft.com/office/drawing/2014/main" val="1674733838"/>
                  </a:ext>
                </a:extLst>
              </a:tr>
              <a:tr h="457300">
                <a:tc>
                  <a:txBody>
                    <a:bodyPr/>
                    <a:lstStyle>
                      <a:lvl1pPr marL="0" algn="l" defTabSz="914164" rtl="0" eaLnBrk="1" latinLnBrk="0" hangingPunct="1">
                        <a:defRPr sz="1800" kern="1200">
                          <a:solidFill>
                            <a:schemeClr val="dk1"/>
                          </a:solidFill>
                          <a:latin typeface="Cambria"/>
                        </a:defRPr>
                      </a:lvl1pPr>
                      <a:lvl2pPr marL="457081" algn="l" defTabSz="914164" rtl="0" eaLnBrk="1" latinLnBrk="0" hangingPunct="1">
                        <a:defRPr sz="1800" kern="1200">
                          <a:solidFill>
                            <a:schemeClr val="dk1"/>
                          </a:solidFill>
                          <a:latin typeface="Cambria"/>
                        </a:defRPr>
                      </a:lvl2pPr>
                      <a:lvl3pPr marL="914164" algn="l" defTabSz="914164" rtl="0" eaLnBrk="1" latinLnBrk="0" hangingPunct="1">
                        <a:defRPr sz="1800" kern="1200">
                          <a:solidFill>
                            <a:schemeClr val="dk1"/>
                          </a:solidFill>
                          <a:latin typeface="Cambria"/>
                        </a:defRPr>
                      </a:lvl3pPr>
                      <a:lvl4pPr marL="1371247" algn="l" defTabSz="914164" rtl="0" eaLnBrk="1" latinLnBrk="0" hangingPunct="1">
                        <a:defRPr sz="1800" kern="1200">
                          <a:solidFill>
                            <a:schemeClr val="dk1"/>
                          </a:solidFill>
                          <a:latin typeface="Cambria"/>
                        </a:defRPr>
                      </a:lvl4pPr>
                      <a:lvl5pPr marL="1828330" algn="l" defTabSz="914164" rtl="0" eaLnBrk="1" latinLnBrk="0" hangingPunct="1">
                        <a:defRPr sz="1800" kern="1200">
                          <a:solidFill>
                            <a:schemeClr val="dk1"/>
                          </a:solidFill>
                          <a:latin typeface="Cambria"/>
                        </a:defRPr>
                      </a:lvl5pPr>
                      <a:lvl6pPr marL="2285412" algn="l" defTabSz="914164" rtl="0" eaLnBrk="1" latinLnBrk="0" hangingPunct="1">
                        <a:defRPr sz="1800" kern="1200">
                          <a:solidFill>
                            <a:schemeClr val="dk1"/>
                          </a:solidFill>
                          <a:latin typeface="Cambria"/>
                        </a:defRPr>
                      </a:lvl6pPr>
                      <a:lvl7pPr marL="2742493" algn="l" defTabSz="914164" rtl="0" eaLnBrk="1" latinLnBrk="0" hangingPunct="1">
                        <a:defRPr sz="1800" kern="1200">
                          <a:solidFill>
                            <a:schemeClr val="dk1"/>
                          </a:solidFill>
                          <a:latin typeface="Cambria"/>
                        </a:defRPr>
                      </a:lvl7pPr>
                      <a:lvl8pPr marL="3199576" algn="l" defTabSz="914164" rtl="0" eaLnBrk="1" latinLnBrk="0" hangingPunct="1">
                        <a:defRPr sz="1800" kern="1200">
                          <a:solidFill>
                            <a:schemeClr val="dk1"/>
                          </a:solidFill>
                          <a:latin typeface="Cambria"/>
                        </a:defRPr>
                      </a:lvl8pPr>
                      <a:lvl9pPr marL="3656658" algn="l" defTabSz="914164" rtl="0" eaLnBrk="1" latinLnBrk="0" hangingPunct="1">
                        <a:defRPr sz="1800" kern="1200">
                          <a:solidFill>
                            <a:schemeClr val="dk1"/>
                          </a:solidFill>
                          <a:latin typeface="Cambria"/>
                        </a:defRPr>
                      </a:lvl9pPr>
                    </a:lstStyle>
                    <a:p>
                      <a:pPr algn="ctr"/>
                      <a:r>
                        <a:rPr lang="en-US" sz="1100" dirty="0">
                          <a:solidFill>
                            <a:schemeClr val="tx1"/>
                          </a:solidFill>
                        </a:rPr>
                        <a:t>None</a:t>
                      </a:r>
                    </a:p>
                  </a:txBody>
                  <a:tcPr marL="105531" marR="105531" marT="52765" marB="5276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4165">
                        <a:alpha val="5098"/>
                      </a:srgbClr>
                    </a:solidFill>
                  </a:tcPr>
                </a:tc>
                <a:extLst>
                  <a:ext uri="{0D108BD9-81ED-4DB2-BD59-A6C34878D82A}">
                    <a16:rowId xmlns:a16="http://schemas.microsoft.com/office/drawing/2014/main" val="3968363620"/>
                  </a:ext>
                </a:extLst>
              </a:tr>
            </a:tbl>
          </a:graphicData>
        </a:graphic>
      </p:graphicFrame>
      <p:graphicFrame>
        <p:nvGraphicFramePr>
          <p:cNvPr id="46" name="Table 5">
            <a:extLst>
              <a:ext uri="{FF2B5EF4-FFF2-40B4-BE49-F238E27FC236}">
                <a16:creationId xmlns:a16="http://schemas.microsoft.com/office/drawing/2014/main" id="{0EC78D4E-C458-4F58-AF3A-BE029F13A5BA}"/>
              </a:ext>
            </a:extLst>
          </p:cNvPr>
          <p:cNvGraphicFramePr>
            <a:graphicFrameLocks noGrp="1"/>
          </p:cNvGraphicFramePr>
          <p:nvPr>
            <p:extLst>
              <p:ext uri="{D42A27DB-BD31-4B8C-83A1-F6EECF244321}">
                <p14:modId xmlns:p14="http://schemas.microsoft.com/office/powerpoint/2010/main" val="1859175883"/>
              </p:ext>
            </p:extLst>
          </p:nvPr>
        </p:nvGraphicFramePr>
        <p:xfrm>
          <a:off x="4915786" y="2252787"/>
          <a:ext cx="1792438" cy="5193562"/>
        </p:xfrm>
        <a:graphic>
          <a:graphicData uri="http://schemas.openxmlformats.org/drawingml/2006/table">
            <a:tbl>
              <a:tblPr firstRow="1" bandRow="1"/>
              <a:tblGrid>
                <a:gridCol w="1792438">
                  <a:extLst>
                    <a:ext uri="{9D8B030D-6E8A-4147-A177-3AD203B41FA5}">
                      <a16:colId xmlns:a16="http://schemas.microsoft.com/office/drawing/2014/main" val="312745207"/>
                    </a:ext>
                  </a:extLst>
                </a:gridCol>
              </a:tblGrid>
              <a:tr h="831617">
                <a:tc>
                  <a:txBody>
                    <a:bodyPr/>
                    <a:lstStyle>
                      <a:lvl1pPr marL="0" algn="l" defTabSz="914164" rtl="0" eaLnBrk="1" latinLnBrk="0" hangingPunct="1">
                        <a:defRPr sz="1800" b="1" kern="1200">
                          <a:solidFill>
                            <a:schemeClr val="lt1"/>
                          </a:solidFill>
                          <a:latin typeface="Cambria"/>
                        </a:defRPr>
                      </a:lvl1pPr>
                      <a:lvl2pPr marL="457081" algn="l" defTabSz="914164" rtl="0" eaLnBrk="1" latinLnBrk="0" hangingPunct="1">
                        <a:defRPr sz="1800" b="1" kern="1200">
                          <a:solidFill>
                            <a:schemeClr val="lt1"/>
                          </a:solidFill>
                          <a:latin typeface="Cambria"/>
                        </a:defRPr>
                      </a:lvl2pPr>
                      <a:lvl3pPr marL="914164" algn="l" defTabSz="914164" rtl="0" eaLnBrk="1" latinLnBrk="0" hangingPunct="1">
                        <a:defRPr sz="1800" b="1" kern="1200">
                          <a:solidFill>
                            <a:schemeClr val="lt1"/>
                          </a:solidFill>
                          <a:latin typeface="Cambria"/>
                        </a:defRPr>
                      </a:lvl3pPr>
                      <a:lvl4pPr marL="1371247" algn="l" defTabSz="914164" rtl="0" eaLnBrk="1" latinLnBrk="0" hangingPunct="1">
                        <a:defRPr sz="1800" b="1" kern="1200">
                          <a:solidFill>
                            <a:schemeClr val="lt1"/>
                          </a:solidFill>
                          <a:latin typeface="Cambria"/>
                        </a:defRPr>
                      </a:lvl4pPr>
                      <a:lvl5pPr marL="1828330" algn="l" defTabSz="914164" rtl="0" eaLnBrk="1" latinLnBrk="0" hangingPunct="1">
                        <a:defRPr sz="1800" b="1" kern="1200">
                          <a:solidFill>
                            <a:schemeClr val="lt1"/>
                          </a:solidFill>
                          <a:latin typeface="Cambria"/>
                        </a:defRPr>
                      </a:lvl5pPr>
                      <a:lvl6pPr marL="2285412" algn="l" defTabSz="914164" rtl="0" eaLnBrk="1" latinLnBrk="0" hangingPunct="1">
                        <a:defRPr sz="1800" b="1" kern="1200">
                          <a:solidFill>
                            <a:schemeClr val="lt1"/>
                          </a:solidFill>
                          <a:latin typeface="Cambria"/>
                        </a:defRPr>
                      </a:lvl6pPr>
                      <a:lvl7pPr marL="2742493" algn="l" defTabSz="914164" rtl="0" eaLnBrk="1" latinLnBrk="0" hangingPunct="1">
                        <a:defRPr sz="1800" b="1" kern="1200">
                          <a:solidFill>
                            <a:schemeClr val="lt1"/>
                          </a:solidFill>
                          <a:latin typeface="Cambria"/>
                        </a:defRPr>
                      </a:lvl7pPr>
                      <a:lvl8pPr marL="3199576" algn="l" defTabSz="914164" rtl="0" eaLnBrk="1" latinLnBrk="0" hangingPunct="1">
                        <a:defRPr sz="1800" b="1" kern="1200">
                          <a:solidFill>
                            <a:schemeClr val="lt1"/>
                          </a:solidFill>
                          <a:latin typeface="Cambria"/>
                        </a:defRPr>
                      </a:lvl8pPr>
                      <a:lvl9pPr marL="3656658" algn="l" defTabSz="914164" rtl="0" eaLnBrk="1" latinLnBrk="0" hangingPunct="1">
                        <a:defRPr sz="1800" b="1" kern="1200">
                          <a:solidFill>
                            <a:schemeClr val="lt1"/>
                          </a:solidFill>
                          <a:latin typeface="Cambria"/>
                        </a:defRPr>
                      </a:lvl9pPr>
                    </a:lstStyle>
                    <a:p>
                      <a:pPr algn="ctr"/>
                      <a:r>
                        <a:rPr lang="en-US" sz="1600" b="0" dirty="0">
                          <a:solidFill>
                            <a:schemeClr val="accent3"/>
                          </a:solidFill>
                        </a:rPr>
                        <a:t>Hard Currency Frontier Markets</a:t>
                      </a:r>
                    </a:p>
                  </a:txBody>
                  <a:tcPr marL="105531" marR="105531" marT="158296" marB="158296">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85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2657651"/>
                  </a:ext>
                </a:extLst>
              </a:tr>
              <a:tr h="562831">
                <a:tc>
                  <a:txBody>
                    <a:bodyPr/>
                    <a:lstStyle>
                      <a:lvl1pPr marL="0" algn="l" defTabSz="914164" rtl="0" eaLnBrk="1" latinLnBrk="0" hangingPunct="1">
                        <a:defRPr sz="1800" kern="1200">
                          <a:solidFill>
                            <a:schemeClr val="dk1"/>
                          </a:solidFill>
                          <a:latin typeface="Cambria"/>
                        </a:defRPr>
                      </a:lvl1pPr>
                      <a:lvl2pPr marL="457081" algn="l" defTabSz="914164" rtl="0" eaLnBrk="1" latinLnBrk="0" hangingPunct="1">
                        <a:defRPr sz="1800" kern="1200">
                          <a:solidFill>
                            <a:schemeClr val="dk1"/>
                          </a:solidFill>
                          <a:latin typeface="Cambria"/>
                        </a:defRPr>
                      </a:lvl2pPr>
                      <a:lvl3pPr marL="914164" algn="l" defTabSz="914164" rtl="0" eaLnBrk="1" latinLnBrk="0" hangingPunct="1">
                        <a:defRPr sz="1800" kern="1200">
                          <a:solidFill>
                            <a:schemeClr val="dk1"/>
                          </a:solidFill>
                          <a:latin typeface="Cambria"/>
                        </a:defRPr>
                      </a:lvl3pPr>
                      <a:lvl4pPr marL="1371247" algn="l" defTabSz="914164" rtl="0" eaLnBrk="1" latinLnBrk="0" hangingPunct="1">
                        <a:defRPr sz="1800" kern="1200">
                          <a:solidFill>
                            <a:schemeClr val="dk1"/>
                          </a:solidFill>
                          <a:latin typeface="Cambria"/>
                        </a:defRPr>
                      </a:lvl4pPr>
                      <a:lvl5pPr marL="1828330" algn="l" defTabSz="914164" rtl="0" eaLnBrk="1" latinLnBrk="0" hangingPunct="1">
                        <a:defRPr sz="1800" kern="1200">
                          <a:solidFill>
                            <a:schemeClr val="dk1"/>
                          </a:solidFill>
                          <a:latin typeface="Cambria"/>
                        </a:defRPr>
                      </a:lvl5pPr>
                      <a:lvl6pPr marL="2285412" algn="l" defTabSz="914164" rtl="0" eaLnBrk="1" latinLnBrk="0" hangingPunct="1">
                        <a:defRPr sz="1800" kern="1200">
                          <a:solidFill>
                            <a:schemeClr val="dk1"/>
                          </a:solidFill>
                          <a:latin typeface="Cambria"/>
                        </a:defRPr>
                      </a:lvl6pPr>
                      <a:lvl7pPr marL="2742493" algn="l" defTabSz="914164" rtl="0" eaLnBrk="1" latinLnBrk="0" hangingPunct="1">
                        <a:defRPr sz="1800" kern="1200">
                          <a:solidFill>
                            <a:schemeClr val="dk1"/>
                          </a:solidFill>
                          <a:latin typeface="Cambria"/>
                        </a:defRPr>
                      </a:lvl7pPr>
                      <a:lvl8pPr marL="3199576" algn="l" defTabSz="914164" rtl="0" eaLnBrk="1" latinLnBrk="0" hangingPunct="1">
                        <a:defRPr sz="1800" kern="1200">
                          <a:solidFill>
                            <a:schemeClr val="dk1"/>
                          </a:solidFill>
                          <a:latin typeface="Cambria"/>
                        </a:defRPr>
                      </a:lvl8pPr>
                      <a:lvl9pPr marL="3656658" algn="l" defTabSz="914164" rtl="0" eaLnBrk="1" latinLnBrk="0" hangingPunct="1">
                        <a:defRPr sz="1800" kern="1200">
                          <a:solidFill>
                            <a:schemeClr val="dk1"/>
                          </a:solidFill>
                          <a:latin typeface="Cambria"/>
                        </a:defRPr>
                      </a:lvl9pPr>
                    </a:lstStyle>
                    <a:p>
                      <a:pPr algn="ctr"/>
                      <a:r>
                        <a:rPr lang="en-US" sz="1100" b="1" dirty="0">
                          <a:solidFill>
                            <a:schemeClr val="tx1"/>
                          </a:solidFill>
                        </a:rPr>
                        <a:t>JP Morgan</a:t>
                      </a:r>
                      <a:br>
                        <a:rPr lang="en-US" sz="1100" b="1" dirty="0">
                          <a:solidFill>
                            <a:schemeClr val="tx1"/>
                          </a:solidFill>
                        </a:rPr>
                      </a:br>
                      <a:r>
                        <a:rPr lang="en-US" sz="1100" b="1" dirty="0">
                          <a:solidFill>
                            <a:schemeClr val="tx1"/>
                          </a:solidFill>
                        </a:rPr>
                        <a:t>NEXGEM</a:t>
                      </a:r>
                    </a:p>
                  </a:txBody>
                  <a:tcPr marL="105531" marR="105531" marT="158296" marB="5276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856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8566">
                        <a:alpha val="5098"/>
                      </a:srgbClr>
                    </a:solidFill>
                  </a:tcPr>
                </a:tc>
                <a:extLst>
                  <a:ext uri="{0D108BD9-81ED-4DB2-BD59-A6C34878D82A}">
                    <a16:rowId xmlns:a16="http://schemas.microsoft.com/office/drawing/2014/main" val="3175710636"/>
                  </a:ext>
                </a:extLst>
              </a:tr>
              <a:tr h="809070">
                <a:tc>
                  <a:txBody>
                    <a:bodyPr/>
                    <a:lstStyle>
                      <a:lvl1pPr marL="0" algn="l" defTabSz="914164" rtl="0" eaLnBrk="1" latinLnBrk="0" hangingPunct="1">
                        <a:defRPr sz="1800" kern="1200">
                          <a:solidFill>
                            <a:schemeClr val="dk1"/>
                          </a:solidFill>
                          <a:latin typeface="Cambria"/>
                        </a:defRPr>
                      </a:lvl1pPr>
                      <a:lvl2pPr marL="457081" algn="l" defTabSz="914164" rtl="0" eaLnBrk="1" latinLnBrk="0" hangingPunct="1">
                        <a:defRPr sz="1800" kern="1200">
                          <a:solidFill>
                            <a:schemeClr val="dk1"/>
                          </a:solidFill>
                          <a:latin typeface="Cambria"/>
                        </a:defRPr>
                      </a:lvl2pPr>
                      <a:lvl3pPr marL="914164" algn="l" defTabSz="914164" rtl="0" eaLnBrk="1" latinLnBrk="0" hangingPunct="1">
                        <a:defRPr sz="1800" kern="1200">
                          <a:solidFill>
                            <a:schemeClr val="dk1"/>
                          </a:solidFill>
                          <a:latin typeface="Cambria"/>
                        </a:defRPr>
                      </a:lvl3pPr>
                      <a:lvl4pPr marL="1371247" algn="l" defTabSz="914164" rtl="0" eaLnBrk="1" latinLnBrk="0" hangingPunct="1">
                        <a:defRPr sz="1800" kern="1200">
                          <a:solidFill>
                            <a:schemeClr val="dk1"/>
                          </a:solidFill>
                          <a:latin typeface="Cambria"/>
                        </a:defRPr>
                      </a:lvl4pPr>
                      <a:lvl5pPr marL="1828330" algn="l" defTabSz="914164" rtl="0" eaLnBrk="1" latinLnBrk="0" hangingPunct="1">
                        <a:defRPr sz="1800" kern="1200">
                          <a:solidFill>
                            <a:schemeClr val="dk1"/>
                          </a:solidFill>
                          <a:latin typeface="Cambria"/>
                        </a:defRPr>
                      </a:lvl5pPr>
                      <a:lvl6pPr marL="2285412" algn="l" defTabSz="914164" rtl="0" eaLnBrk="1" latinLnBrk="0" hangingPunct="1">
                        <a:defRPr sz="1800" kern="1200">
                          <a:solidFill>
                            <a:schemeClr val="dk1"/>
                          </a:solidFill>
                          <a:latin typeface="Cambria"/>
                        </a:defRPr>
                      </a:lvl6pPr>
                      <a:lvl7pPr marL="2742493" algn="l" defTabSz="914164" rtl="0" eaLnBrk="1" latinLnBrk="0" hangingPunct="1">
                        <a:defRPr sz="1800" kern="1200">
                          <a:solidFill>
                            <a:schemeClr val="dk1"/>
                          </a:solidFill>
                          <a:latin typeface="Cambria"/>
                        </a:defRPr>
                      </a:lvl7pPr>
                      <a:lvl8pPr marL="3199576" algn="l" defTabSz="914164" rtl="0" eaLnBrk="1" latinLnBrk="0" hangingPunct="1">
                        <a:defRPr sz="1800" kern="1200">
                          <a:solidFill>
                            <a:schemeClr val="dk1"/>
                          </a:solidFill>
                          <a:latin typeface="Cambria"/>
                        </a:defRPr>
                      </a:lvl8pPr>
                      <a:lvl9pPr marL="3656658" algn="l" defTabSz="914164" rtl="0" eaLnBrk="1" latinLnBrk="0" hangingPunct="1">
                        <a:defRPr sz="1800" kern="1200">
                          <a:solidFill>
                            <a:schemeClr val="dk1"/>
                          </a:solidFill>
                          <a:latin typeface="Cambria"/>
                        </a:defRPr>
                      </a:lvl9pPr>
                    </a:lstStyle>
                    <a:p>
                      <a:pPr algn="ctr"/>
                      <a:r>
                        <a:rPr lang="en-US" sz="1100" dirty="0">
                          <a:solidFill>
                            <a:schemeClr val="tx1"/>
                          </a:solidFill>
                        </a:rPr>
                        <a:t>USD denominated </a:t>
                      </a:r>
                      <a:br>
                        <a:rPr lang="en-US" sz="1100" dirty="0">
                          <a:solidFill>
                            <a:schemeClr val="tx1"/>
                          </a:solidFill>
                        </a:rPr>
                      </a:br>
                      <a:r>
                        <a:rPr lang="en-US" sz="1100" dirty="0">
                          <a:solidFill>
                            <a:schemeClr val="tx1"/>
                          </a:solidFill>
                        </a:rPr>
                        <a:t>Govt. bonds issued </a:t>
                      </a:r>
                      <a:br>
                        <a:rPr lang="en-US" sz="1100" dirty="0">
                          <a:solidFill>
                            <a:schemeClr val="tx1"/>
                          </a:solidFill>
                        </a:rPr>
                      </a:br>
                      <a:r>
                        <a:rPr lang="en-US" sz="1100" dirty="0">
                          <a:solidFill>
                            <a:schemeClr val="tx1"/>
                          </a:solidFill>
                        </a:rPr>
                        <a:t>by Frontier Markets</a:t>
                      </a:r>
                    </a:p>
                  </a:txBody>
                  <a:tcPr marL="105531" marR="105531" marT="52765" marB="5276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8566">
                        <a:alpha val="5098"/>
                      </a:srgbClr>
                    </a:solidFill>
                  </a:tcPr>
                </a:tc>
                <a:extLst>
                  <a:ext uri="{0D108BD9-81ED-4DB2-BD59-A6C34878D82A}">
                    <a16:rowId xmlns:a16="http://schemas.microsoft.com/office/drawing/2014/main" val="654040201"/>
                  </a:ext>
                </a:extLst>
              </a:tr>
              <a:tr h="281416">
                <a:tc>
                  <a:txBody>
                    <a:bodyPr/>
                    <a:lstStyle>
                      <a:lvl1pPr marL="0" algn="l" defTabSz="914164" rtl="0" eaLnBrk="1" latinLnBrk="0" hangingPunct="1">
                        <a:defRPr sz="1800" kern="1200">
                          <a:solidFill>
                            <a:schemeClr val="dk1"/>
                          </a:solidFill>
                          <a:latin typeface="Cambria"/>
                        </a:defRPr>
                      </a:lvl1pPr>
                      <a:lvl2pPr marL="457081" algn="l" defTabSz="914164" rtl="0" eaLnBrk="1" latinLnBrk="0" hangingPunct="1">
                        <a:defRPr sz="1800" kern="1200">
                          <a:solidFill>
                            <a:schemeClr val="dk1"/>
                          </a:solidFill>
                          <a:latin typeface="Cambria"/>
                        </a:defRPr>
                      </a:lvl2pPr>
                      <a:lvl3pPr marL="914164" algn="l" defTabSz="914164" rtl="0" eaLnBrk="1" latinLnBrk="0" hangingPunct="1">
                        <a:defRPr sz="1800" kern="1200">
                          <a:solidFill>
                            <a:schemeClr val="dk1"/>
                          </a:solidFill>
                          <a:latin typeface="Cambria"/>
                        </a:defRPr>
                      </a:lvl3pPr>
                      <a:lvl4pPr marL="1371247" algn="l" defTabSz="914164" rtl="0" eaLnBrk="1" latinLnBrk="0" hangingPunct="1">
                        <a:defRPr sz="1800" kern="1200">
                          <a:solidFill>
                            <a:schemeClr val="dk1"/>
                          </a:solidFill>
                          <a:latin typeface="Cambria"/>
                        </a:defRPr>
                      </a:lvl4pPr>
                      <a:lvl5pPr marL="1828330" algn="l" defTabSz="914164" rtl="0" eaLnBrk="1" latinLnBrk="0" hangingPunct="1">
                        <a:defRPr sz="1800" kern="1200">
                          <a:solidFill>
                            <a:schemeClr val="dk1"/>
                          </a:solidFill>
                          <a:latin typeface="Cambria"/>
                        </a:defRPr>
                      </a:lvl5pPr>
                      <a:lvl6pPr marL="2285412" algn="l" defTabSz="914164" rtl="0" eaLnBrk="1" latinLnBrk="0" hangingPunct="1">
                        <a:defRPr sz="1800" kern="1200">
                          <a:solidFill>
                            <a:schemeClr val="dk1"/>
                          </a:solidFill>
                          <a:latin typeface="Cambria"/>
                        </a:defRPr>
                      </a:lvl6pPr>
                      <a:lvl7pPr marL="2742493" algn="l" defTabSz="914164" rtl="0" eaLnBrk="1" latinLnBrk="0" hangingPunct="1">
                        <a:defRPr sz="1800" kern="1200">
                          <a:solidFill>
                            <a:schemeClr val="dk1"/>
                          </a:solidFill>
                          <a:latin typeface="Cambria"/>
                        </a:defRPr>
                      </a:lvl7pPr>
                      <a:lvl8pPr marL="3199576" algn="l" defTabSz="914164" rtl="0" eaLnBrk="1" latinLnBrk="0" hangingPunct="1">
                        <a:defRPr sz="1800" kern="1200">
                          <a:solidFill>
                            <a:schemeClr val="dk1"/>
                          </a:solidFill>
                          <a:latin typeface="Cambria"/>
                        </a:defRPr>
                      </a:lvl8pPr>
                      <a:lvl9pPr marL="3656658" algn="l" defTabSz="914164" rtl="0" eaLnBrk="1" latinLnBrk="0" hangingPunct="1">
                        <a:defRPr sz="1800" kern="1200">
                          <a:solidFill>
                            <a:schemeClr val="dk1"/>
                          </a:solidFill>
                          <a:latin typeface="Cambria"/>
                        </a:defRPr>
                      </a:lvl9pPr>
                    </a:lstStyle>
                    <a:p>
                      <a:pPr algn="ctr"/>
                      <a:r>
                        <a:rPr lang="en-US" sz="1100" dirty="0">
                          <a:solidFill>
                            <a:schemeClr val="tx1"/>
                          </a:solidFill>
                        </a:rPr>
                        <a:t>2011</a:t>
                      </a:r>
                    </a:p>
                  </a:txBody>
                  <a:tcPr marL="105531" marR="105531" marT="52765" marB="5276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8566">
                        <a:alpha val="5098"/>
                      </a:srgbClr>
                    </a:solidFill>
                  </a:tcPr>
                </a:tc>
                <a:extLst>
                  <a:ext uri="{0D108BD9-81ED-4DB2-BD59-A6C34878D82A}">
                    <a16:rowId xmlns:a16="http://schemas.microsoft.com/office/drawing/2014/main" val="212773076"/>
                  </a:ext>
                </a:extLst>
              </a:tr>
              <a:tr h="281416">
                <a:tc>
                  <a:txBody>
                    <a:bodyPr/>
                    <a:lstStyle>
                      <a:lvl1pPr marL="0" algn="l" defTabSz="914164" rtl="0" eaLnBrk="1" latinLnBrk="0" hangingPunct="1">
                        <a:defRPr sz="1800" kern="1200">
                          <a:solidFill>
                            <a:schemeClr val="dk1"/>
                          </a:solidFill>
                          <a:latin typeface="Cambria"/>
                        </a:defRPr>
                      </a:lvl1pPr>
                      <a:lvl2pPr marL="457081" algn="l" defTabSz="914164" rtl="0" eaLnBrk="1" latinLnBrk="0" hangingPunct="1">
                        <a:defRPr sz="1800" kern="1200">
                          <a:solidFill>
                            <a:schemeClr val="dk1"/>
                          </a:solidFill>
                          <a:latin typeface="Cambria"/>
                        </a:defRPr>
                      </a:lvl2pPr>
                      <a:lvl3pPr marL="914164" algn="l" defTabSz="914164" rtl="0" eaLnBrk="1" latinLnBrk="0" hangingPunct="1">
                        <a:defRPr sz="1800" kern="1200">
                          <a:solidFill>
                            <a:schemeClr val="dk1"/>
                          </a:solidFill>
                          <a:latin typeface="Cambria"/>
                        </a:defRPr>
                      </a:lvl3pPr>
                      <a:lvl4pPr marL="1371247" algn="l" defTabSz="914164" rtl="0" eaLnBrk="1" latinLnBrk="0" hangingPunct="1">
                        <a:defRPr sz="1800" kern="1200">
                          <a:solidFill>
                            <a:schemeClr val="dk1"/>
                          </a:solidFill>
                          <a:latin typeface="Cambria"/>
                        </a:defRPr>
                      </a:lvl4pPr>
                      <a:lvl5pPr marL="1828330" algn="l" defTabSz="914164" rtl="0" eaLnBrk="1" latinLnBrk="0" hangingPunct="1">
                        <a:defRPr sz="1800" kern="1200">
                          <a:solidFill>
                            <a:schemeClr val="dk1"/>
                          </a:solidFill>
                          <a:latin typeface="Cambria"/>
                        </a:defRPr>
                      </a:lvl5pPr>
                      <a:lvl6pPr marL="2285412" algn="l" defTabSz="914164" rtl="0" eaLnBrk="1" latinLnBrk="0" hangingPunct="1">
                        <a:defRPr sz="1800" kern="1200">
                          <a:solidFill>
                            <a:schemeClr val="dk1"/>
                          </a:solidFill>
                          <a:latin typeface="Cambria"/>
                        </a:defRPr>
                      </a:lvl6pPr>
                      <a:lvl7pPr marL="2742493" algn="l" defTabSz="914164" rtl="0" eaLnBrk="1" latinLnBrk="0" hangingPunct="1">
                        <a:defRPr sz="1800" kern="1200">
                          <a:solidFill>
                            <a:schemeClr val="dk1"/>
                          </a:solidFill>
                          <a:latin typeface="Cambria"/>
                        </a:defRPr>
                      </a:lvl7pPr>
                      <a:lvl8pPr marL="3199576" algn="l" defTabSz="914164" rtl="0" eaLnBrk="1" latinLnBrk="0" hangingPunct="1">
                        <a:defRPr sz="1800" kern="1200">
                          <a:solidFill>
                            <a:schemeClr val="dk1"/>
                          </a:solidFill>
                          <a:latin typeface="Cambria"/>
                        </a:defRPr>
                      </a:lvl8pPr>
                      <a:lvl9pPr marL="3656658" algn="l" defTabSz="914164" rtl="0" eaLnBrk="1" latinLnBrk="0" hangingPunct="1">
                        <a:defRPr sz="1800" kern="1200">
                          <a:solidFill>
                            <a:schemeClr val="dk1"/>
                          </a:solidFill>
                          <a:latin typeface="Cambria"/>
                        </a:defRPr>
                      </a:lvl9pPr>
                    </a:lstStyle>
                    <a:p>
                      <a:pPr algn="ctr"/>
                      <a:r>
                        <a:rPr lang="en-US" sz="1100" dirty="0">
                          <a:solidFill>
                            <a:schemeClr val="tx1"/>
                          </a:solidFill>
                        </a:rPr>
                        <a:t>USD</a:t>
                      </a:r>
                    </a:p>
                  </a:txBody>
                  <a:tcPr marL="105531" marR="105531" marT="52765" marB="5276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8566">
                        <a:alpha val="5098"/>
                      </a:srgbClr>
                    </a:solidFill>
                  </a:tcPr>
                </a:tc>
                <a:extLst>
                  <a:ext uri="{0D108BD9-81ED-4DB2-BD59-A6C34878D82A}">
                    <a16:rowId xmlns:a16="http://schemas.microsoft.com/office/drawing/2014/main" val="806216291"/>
                  </a:ext>
                </a:extLst>
              </a:tr>
              <a:tr h="281416">
                <a:tc>
                  <a:txBody>
                    <a:bodyPr/>
                    <a:lstStyle>
                      <a:lvl1pPr marL="0" algn="l" defTabSz="914164" rtl="0" eaLnBrk="1" latinLnBrk="0" hangingPunct="1">
                        <a:defRPr sz="1800" kern="1200">
                          <a:solidFill>
                            <a:schemeClr val="dk1"/>
                          </a:solidFill>
                          <a:latin typeface="Cambria"/>
                        </a:defRPr>
                      </a:lvl1pPr>
                      <a:lvl2pPr marL="457081" algn="l" defTabSz="914164" rtl="0" eaLnBrk="1" latinLnBrk="0" hangingPunct="1">
                        <a:defRPr sz="1800" kern="1200">
                          <a:solidFill>
                            <a:schemeClr val="dk1"/>
                          </a:solidFill>
                          <a:latin typeface="Cambria"/>
                        </a:defRPr>
                      </a:lvl2pPr>
                      <a:lvl3pPr marL="914164" algn="l" defTabSz="914164" rtl="0" eaLnBrk="1" latinLnBrk="0" hangingPunct="1">
                        <a:defRPr sz="1800" kern="1200">
                          <a:solidFill>
                            <a:schemeClr val="dk1"/>
                          </a:solidFill>
                          <a:latin typeface="Cambria"/>
                        </a:defRPr>
                      </a:lvl3pPr>
                      <a:lvl4pPr marL="1371247" algn="l" defTabSz="914164" rtl="0" eaLnBrk="1" latinLnBrk="0" hangingPunct="1">
                        <a:defRPr sz="1800" kern="1200">
                          <a:solidFill>
                            <a:schemeClr val="dk1"/>
                          </a:solidFill>
                          <a:latin typeface="Cambria"/>
                        </a:defRPr>
                      </a:lvl4pPr>
                      <a:lvl5pPr marL="1828330" algn="l" defTabSz="914164" rtl="0" eaLnBrk="1" latinLnBrk="0" hangingPunct="1">
                        <a:defRPr sz="1800" kern="1200">
                          <a:solidFill>
                            <a:schemeClr val="dk1"/>
                          </a:solidFill>
                          <a:latin typeface="Cambria"/>
                        </a:defRPr>
                      </a:lvl5pPr>
                      <a:lvl6pPr marL="2285412" algn="l" defTabSz="914164" rtl="0" eaLnBrk="1" latinLnBrk="0" hangingPunct="1">
                        <a:defRPr sz="1800" kern="1200">
                          <a:solidFill>
                            <a:schemeClr val="dk1"/>
                          </a:solidFill>
                          <a:latin typeface="Cambria"/>
                        </a:defRPr>
                      </a:lvl6pPr>
                      <a:lvl7pPr marL="2742493" algn="l" defTabSz="914164" rtl="0" eaLnBrk="1" latinLnBrk="0" hangingPunct="1">
                        <a:defRPr sz="1800" kern="1200">
                          <a:solidFill>
                            <a:schemeClr val="dk1"/>
                          </a:solidFill>
                          <a:latin typeface="Cambria"/>
                        </a:defRPr>
                      </a:lvl7pPr>
                      <a:lvl8pPr marL="3199576" algn="l" defTabSz="914164" rtl="0" eaLnBrk="1" latinLnBrk="0" hangingPunct="1">
                        <a:defRPr sz="1800" kern="1200">
                          <a:solidFill>
                            <a:schemeClr val="dk1"/>
                          </a:solidFill>
                          <a:latin typeface="Cambria"/>
                        </a:defRPr>
                      </a:lvl8pPr>
                      <a:lvl9pPr marL="3656658" algn="l" defTabSz="914164" rtl="0" eaLnBrk="1" latinLnBrk="0" hangingPunct="1">
                        <a:defRPr sz="1800" kern="1200">
                          <a:solidFill>
                            <a:schemeClr val="dk1"/>
                          </a:solidFill>
                          <a:latin typeface="Cambria"/>
                        </a:defRPr>
                      </a:lvl9pPr>
                    </a:lstStyle>
                    <a:p>
                      <a:pPr algn="ctr"/>
                      <a:r>
                        <a:rPr lang="en-US" sz="1100" dirty="0">
                          <a:solidFill>
                            <a:schemeClr val="tx1"/>
                          </a:solidFill>
                        </a:rPr>
                        <a:t>35</a:t>
                      </a:r>
                    </a:p>
                  </a:txBody>
                  <a:tcPr marL="105531" marR="105531" marT="52765" marB="5276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8566">
                        <a:alpha val="5098"/>
                      </a:srgbClr>
                    </a:solidFill>
                  </a:tcPr>
                </a:tc>
                <a:extLst>
                  <a:ext uri="{0D108BD9-81ED-4DB2-BD59-A6C34878D82A}">
                    <a16:rowId xmlns:a16="http://schemas.microsoft.com/office/drawing/2014/main" val="392702867"/>
                  </a:ext>
                </a:extLst>
              </a:tr>
              <a:tr h="281416">
                <a:tc>
                  <a:txBody>
                    <a:bodyPr/>
                    <a:lstStyle>
                      <a:lvl1pPr marL="0" algn="l" defTabSz="914164" rtl="0" eaLnBrk="1" latinLnBrk="0" hangingPunct="1">
                        <a:defRPr sz="1800" kern="1200">
                          <a:solidFill>
                            <a:schemeClr val="dk1"/>
                          </a:solidFill>
                          <a:latin typeface="Cambria"/>
                        </a:defRPr>
                      </a:lvl1pPr>
                      <a:lvl2pPr marL="457081" algn="l" defTabSz="914164" rtl="0" eaLnBrk="1" latinLnBrk="0" hangingPunct="1">
                        <a:defRPr sz="1800" kern="1200">
                          <a:solidFill>
                            <a:schemeClr val="dk1"/>
                          </a:solidFill>
                          <a:latin typeface="Cambria"/>
                        </a:defRPr>
                      </a:lvl2pPr>
                      <a:lvl3pPr marL="914164" algn="l" defTabSz="914164" rtl="0" eaLnBrk="1" latinLnBrk="0" hangingPunct="1">
                        <a:defRPr sz="1800" kern="1200">
                          <a:solidFill>
                            <a:schemeClr val="dk1"/>
                          </a:solidFill>
                          <a:latin typeface="Cambria"/>
                        </a:defRPr>
                      </a:lvl3pPr>
                      <a:lvl4pPr marL="1371247" algn="l" defTabSz="914164" rtl="0" eaLnBrk="1" latinLnBrk="0" hangingPunct="1">
                        <a:defRPr sz="1800" kern="1200">
                          <a:solidFill>
                            <a:schemeClr val="dk1"/>
                          </a:solidFill>
                          <a:latin typeface="Cambria"/>
                        </a:defRPr>
                      </a:lvl4pPr>
                      <a:lvl5pPr marL="1828330" algn="l" defTabSz="914164" rtl="0" eaLnBrk="1" latinLnBrk="0" hangingPunct="1">
                        <a:defRPr sz="1800" kern="1200">
                          <a:solidFill>
                            <a:schemeClr val="dk1"/>
                          </a:solidFill>
                          <a:latin typeface="Cambria"/>
                        </a:defRPr>
                      </a:lvl5pPr>
                      <a:lvl6pPr marL="2285412" algn="l" defTabSz="914164" rtl="0" eaLnBrk="1" latinLnBrk="0" hangingPunct="1">
                        <a:defRPr sz="1800" kern="1200">
                          <a:solidFill>
                            <a:schemeClr val="dk1"/>
                          </a:solidFill>
                          <a:latin typeface="Cambria"/>
                        </a:defRPr>
                      </a:lvl6pPr>
                      <a:lvl7pPr marL="2742493" algn="l" defTabSz="914164" rtl="0" eaLnBrk="1" latinLnBrk="0" hangingPunct="1">
                        <a:defRPr sz="1800" kern="1200">
                          <a:solidFill>
                            <a:schemeClr val="dk1"/>
                          </a:solidFill>
                          <a:latin typeface="Cambria"/>
                        </a:defRPr>
                      </a:lvl7pPr>
                      <a:lvl8pPr marL="3199576" algn="l" defTabSz="914164" rtl="0" eaLnBrk="1" latinLnBrk="0" hangingPunct="1">
                        <a:defRPr sz="1800" kern="1200">
                          <a:solidFill>
                            <a:schemeClr val="dk1"/>
                          </a:solidFill>
                          <a:latin typeface="Cambria"/>
                        </a:defRPr>
                      </a:lvl8pPr>
                      <a:lvl9pPr marL="3656658" algn="l" defTabSz="914164" rtl="0" eaLnBrk="1" latinLnBrk="0" hangingPunct="1">
                        <a:defRPr sz="1800" kern="1200">
                          <a:solidFill>
                            <a:schemeClr val="dk1"/>
                          </a:solidFill>
                          <a:latin typeface="Cambria"/>
                        </a:defRPr>
                      </a:lvl9pPr>
                    </a:lstStyle>
                    <a:p>
                      <a:pPr algn="ctr"/>
                      <a:r>
                        <a:rPr lang="en-US" sz="1100" dirty="0">
                          <a:solidFill>
                            <a:schemeClr val="tx1"/>
                          </a:solidFill>
                        </a:rPr>
                        <a:t>42</a:t>
                      </a:r>
                    </a:p>
                  </a:txBody>
                  <a:tcPr marL="105531" marR="105531" marT="52765" marB="5276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8566">
                        <a:alpha val="5098"/>
                      </a:srgbClr>
                    </a:solidFill>
                  </a:tcPr>
                </a:tc>
                <a:extLst>
                  <a:ext uri="{0D108BD9-81ED-4DB2-BD59-A6C34878D82A}">
                    <a16:rowId xmlns:a16="http://schemas.microsoft.com/office/drawing/2014/main" val="2545942477"/>
                  </a:ext>
                </a:extLst>
              </a:tr>
              <a:tr h="281416">
                <a:tc>
                  <a:txBody>
                    <a:bodyPr/>
                    <a:lstStyle>
                      <a:lvl1pPr marL="0" algn="l" defTabSz="914164" rtl="0" eaLnBrk="1" latinLnBrk="0" hangingPunct="1">
                        <a:defRPr sz="1800" kern="1200">
                          <a:solidFill>
                            <a:schemeClr val="dk1"/>
                          </a:solidFill>
                          <a:latin typeface="Cambria"/>
                        </a:defRPr>
                      </a:lvl1pPr>
                      <a:lvl2pPr marL="457081" algn="l" defTabSz="914164" rtl="0" eaLnBrk="1" latinLnBrk="0" hangingPunct="1">
                        <a:defRPr sz="1800" kern="1200">
                          <a:solidFill>
                            <a:schemeClr val="dk1"/>
                          </a:solidFill>
                          <a:latin typeface="Cambria"/>
                        </a:defRPr>
                      </a:lvl2pPr>
                      <a:lvl3pPr marL="914164" algn="l" defTabSz="914164" rtl="0" eaLnBrk="1" latinLnBrk="0" hangingPunct="1">
                        <a:defRPr sz="1800" kern="1200">
                          <a:solidFill>
                            <a:schemeClr val="dk1"/>
                          </a:solidFill>
                          <a:latin typeface="Cambria"/>
                        </a:defRPr>
                      </a:lvl3pPr>
                      <a:lvl4pPr marL="1371247" algn="l" defTabSz="914164" rtl="0" eaLnBrk="1" latinLnBrk="0" hangingPunct="1">
                        <a:defRPr sz="1800" kern="1200">
                          <a:solidFill>
                            <a:schemeClr val="dk1"/>
                          </a:solidFill>
                          <a:latin typeface="Cambria"/>
                        </a:defRPr>
                      </a:lvl4pPr>
                      <a:lvl5pPr marL="1828330" algn="l" defTabSz="914164" rtl="0" eaLnBrk="1" latinLnBrk="0" hangingPunct="1">
                        <a:defRPr sz="1800" kern="1200">
                          <a:solidFill>
                            <a:schemeClr val="dk1"/>
                          </a:solidFill>
                          <a:latin typeface="Cambria"/>
                        </a:defRPr>
                      </a:lvl5pPr>
                      <a:lvl6pPr marL="2285412" algn="l" defTabSz="914164" rtl="0" eaLnBrk="1" latinLnBrk="0" hangingPunct="1">
                        <a:defRPr sz="1800" kern="1200">
                          <a:solidFill>
                            <a:schemeClr val="dk1"/>
                          </a:solidFill>
                          <a:latin typeface="Cambria"/>
                        </a:defRPr>
                      </a:lvl6pPr>
                      <a:lvl7pPr marL="2742493" algn="l" defTabSz="914164" rtl="0" eaLnBrk="1" latinLnBrk="0" hangingPunct="1">
                        <a:defRPr sz="1800" kern="1200">
                          <a:solidFill>
                            <a:schemeClr val="dk1"/>
                          </a:solidFill>
                          <a:latin typeface="Cambria"/>
                        </a:defRPr>
                      </a:lvl7pPr>
                      <a:lvl8pPr marL="3199576" algn="l" defTabSz="914164" rtl="0" eaLnBrk="1" latinLnBrk="0" hangingPunct="1">
                        <a:defRPr sz="1800" kern="1200">
                          <a:solidFill>
                            <a:schemeClr val="dk1"/>
                          </a:solidFill>
                          <a:latin typeface="Cambria"/>
                        </a:defRPr>
                      </a:lvl8pPr>
                      <a:lvl9pPr marL="3656658" algn="l" defTabSz="914164" rtl="0" eaLnBrk="1" latinLnBrk="0" hangingPunct="1">
                        <a:defRPr sz="1800" kern="1200">
                          <a:solidFill>
                            <a:schemeClr val="dk1"/>
                          </a:solidFill>
                          <a:latin typeface="Cambria"/>
                        </a:defRPr>
                      </a:lvl9pPr>
                    </a:lstStyle>
                    <a:p>
                      <a:pPr algn="ctr"/>
                      <a:r>
                        <a:rPr lang="en-US" sz="1100" dirty="0">
                          <a:solidFill>
                            <a:schemeClr val="tx1"/>
                          </a:solidFill>
                        </a:rPr>
                        <a:t>145</a:t>
                      </a:r>
                    </a:p>
                  </a:txBody>
                  <a:tcPr marL="105531" marR="105531" marT="52765" marB="5276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8566">
                        <a:alpha val="5098"/>
                      </a:srgbClr>
                    </a:solidFill>
                  </a:tcPr>
                </a:tc>
                <a:extLst>
                  <a:ext uri="{0D108BD9-81ED-4DB2-BD59-A6C34878D82A}">
                    <a16:rowId xmlns:a16="http://schemas.microsoft.com/office/drawing/2014/main" val="2487683480"/>
                  </a:ext>
                </a:extLst>
              </a:tr>
              <a:tr h="281416">
                <a:tc>
                  <a:txBody>
                    <a:bodyPr/>
                    <a:lstStyle>
                      <a:lvl1pPr marL="0" algn="l" defTabSz="914164" rtl="0" eaLnBrk="1" latinLnBrk="0" hangingPunct="1">
                        <a:defRPr sz="1800" kern="1200">
                          <a:solidFill>
                            <a:schemeClr val="dk1"/>
                          </a:solidFill>
                          <a:latin typeface="Cambria"/>
                        </a:defRPr>
                      </a:lvl1pPr>
                      <a:lvl2pPr marL="457081" algn="l" defTabSz="914164" rtl="0" eaLnBrk="1" latinLnBrk="0" hangingPunct="1">
                        <a:defRPr sz="1800" kern="1200">
                          <a:solidFill>
                            <a:schemeClr val="dk1"/>
                          </a:solidFill>
                          <a:latin typeface="Cambria"/>
                        </a:defRPr>
                      </a:lvl2pPr>
                      <a:lvl3pPr marL="914164" algn="l" defTabSz="914164" rtl="0" eaLnBrk="1" latinLnBrk="0" hangingPunct="1">
                        <a:defRPr sz="1800" kern="1200">
                          <a:solidFill>
                            <a:schemeClr val="dk1"/>
                          </a:solidFill>
                          <a:latin typeface="Cambria"/>
                        </a:defRPr>
                      </a:lvl3pPr>
                      <a:lvl4pPr marL="1371247" algn="l" defTabSz="914164" rtl="0" eaLnBrk="1" latinLnBrk="0" hangingPunct="1">
                        <a:defRPr sz="1800" kern="1200">
                          <a:solidFill>
                            <a:schemeClr val="dk1"/>
                          </a:solidFill>
                          <a:latin typeface="Cambria"/>
                        </a:defRPr>
                      </a:lvl4pPr>
                      <a:lvl5pPr marL="1828330" algn="l" defTabSz="914164" rtl="0" eaLnBrk="1" latinLnBrk="0" hangingPunct="1">
                        <a:defRPr sz="1800" kern="1200">
                          <a:solidFill>
                            <a:schemeClr val="dk1"/>
                          </a:solidFill>
                          <a:latin typeface="Cambria"/>
                        </a:defRPr>
                      </a:lvl5pPr>
                      <a:lvl6pPr marL="2285412" algn="l" defTabSz="914164" rtl="0" eaLnBrk="1" latinLnBrk="0" hangingPunct="1">
                        <a:defRPr sz="1800" kern="1200">
                          <a:solidFill>
                            <a:schemeClr val="dk1"/>
                          </a:solidFill>
                          <a:latin typeface="Cambria"/>
                        </a:defRPr>
                      </a:lvl6pPr>
                      <a:lvl7pPr marL="2742493" algn="l" defTabSz="914164" rtl="0" eaLnBrk="1" latinLnBrk="0" hangingPunct="1">
                        <a:defRPr sz="1800" kern="1200">
                          <a:solidFill>
                            <a:schemeClr val="dk1"/>
                          </a:solidFill>
                          <a:latin typeface="Cambria"/>
                        </a:defRPr>
                      </a:lvl7pPr>
                      <a:lvl8pPr marL="3199576" algn="l" defTabSz="914164" rtl="0" eaLnBrk="1" latinLnBrk="0" hangingPunct="1">
                        <a:defRPr sz="1800" kern="1200">
                          <a:solidFill>
                            <a:schemeClr val="dk1"/>
                          </a:solidFill>
                          <a:latin typeface="Cambria"/>
                        </a:defRPr>
                      </a:lvl8pPr>
                      <a:lvl9pPr marL="3656658" algn="l" defTabSz="914164" rtl="0" eaLnBrk="1" latinLnBrk="0" hangingPunct="1">
                        <a:defRPr sz="1800" kern="1200">
                          <a:solidFill>
                            <a:schemeClr val="dk1"/>
                          </a:solidFill>
                          <a:latin typeface="Cambria"/>
                        </a:defRPr>
                      </a:lvl9pPr>
                    </a:lstStyle>
                    <a:p>
                      <a:pPr algn="ctr"/>
                      <a:r>
                        <a:rPr lang="en-US" sz="1100" dirty="0">
                          <a:solidFill>
                            <a:schemeClr val="tx1"/>
                          </a:solidFill>
                        </a:rPr>
                        <a:t>B</a:t>
                      </a:r>
                    </a:p>
                  </a:txBody>
                  <a:tcPr marL="105531" marR="105531" marT="52765" marB="5276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8566">
                        <a:alpha val="5098"/>
                      </a:srgbClr>
                    </a:solidFill>
                  </a:tcPr>
                </a:tc>
                <a:extLst>
                  <a:ext uri="{0D108BD9-81ED-4DB2-BD59-A6C34878D82A}">
                    <a16:rowId xmlns:a16="http://schemas.microsoft.com/office/drawing/2014/main" val="869054566"/>
                  </a:ext>
                </a:extLst>
              </a:tr>
              <a:tr h="281416">
                <a:tc>
                  <a:txBody>
                    <a:bodyPr/>
                    <a:lstStyle>
                      <a:lvl1pPr marL="0" algn="l" defTabSz="914164" rtl="0" eaLnBrk="1" latinLnBrk="0" hangingPunct="1">
                        <a:defRPr sz="1800" kern="1200">
                          <a:solidFill>
                            <a:schemeClr val="dk1"/>
                          </a:solidFill>
                          <a:latin typeface="Cambria"/>
                        </a:defRPr>
                      </a:lvl1pPr>
                      <a:lvl2pPr marL="457081" algn="l" defTabSz="914164" rtl="0" eaLnBrk="1" latinLnBrk="0" hangingPunct="1">
                        <a:defRPr sz="1800" kern="1200">
                          <a:solidFill>
                            <a:schemeClr val="dk1"/>
                          </a:solidFill>
                          <a:latin typeface="Cambria"/>
                        </a:defRPr>
                      </a:lvl2pPr>
                      <a:lvl3pPr marL="914164" algn="l" defTabSz="914164" rtl="0" eaLnBrk="1" latinLnBrk="0" hangingPunct="1">
                        <a:defRPr sz="1800" kern="1200">
                          <a:solidFill>
                            <a:schemeClr val="dk1"/>
                          </a:solidFill>
                          <a:latin typeface="Cambria"/>
                        </a:defRPr>
                      </a:lvl3pPr>
                      <a:lvl4pPr marL="1371247" algn="l" defTabSz="914164" rtl="0" eaLnBrk="1" latinLnBrk="0" hangingPunct="1">
                        <a:defRPr sz="1800" kern="1200">
                          <a:solidFill>
                            <a:schemeClr val="dk1"/>
                          </a:solidFill>
                          <a:latin typeface="Cambria"/>
                        </a:defRPr>
                      </a:lvl4pPr>
                      <a:lvl5pPr marL="1828330" algn="l" defTabSz="914164" rtl="0" eaLnBrk="1" latinLnBrk="0" hangingPunct="1">
                        <a:defRPr sz="1800" kern="1200">
                          <a:solidFill>
                            <a:schemeClr val="dk1"/>
                          </a:solidFill>
                          <a:latin typeface="Cambria"/>
                        </a:defRPr>
                      </a:lvl5pPr>
                      <a:lvl6pPr marL="2285412" algn="l" defTabSz="914164" rtl="0" eaLnBrk="1" latinLnBrk="0" hangingPunct="1">
                        <a:defRPr sz="1800" kern="1200">
                          <a:solidFill>
                            <a:schemeClr val="dk1"/>
                          </a:solidFill>
                          <a:latin typeface="Cambria"/>
                        </a:defRPr>
                      </a:lvl6pPr>
                      <a:lvl7pPr marL="2742493" algn="l" defTabSz="914164" rtl="0" eaLnBrk="1" latinLnBrk="0" hangingPunct="1">
                        <a:defRPr sz="1800" kern="1200">
                          <a:solidFill>
                            <a:schemeClr val="dk1"/>
                          </a:solidFill>
                          <a:latin typeface="Cambria"/>
                        </a:defRPr>
                      </a:lvl7pPr>
                      <a:lvl8pPr marL="3199576" algn="l" defTabSz="914164" rtl="0" eaLnBrk="1" latinLnBrk="0" hangingPunct="1">
                        <a:defRPr sz="1800" kern="1200">
                          <a:solidFill>
                            <a:schemeClr val="dk1"/>
                          </a:solidFill>
                          <a:latin typeface="Cambria"/>
                        </a:defRPr>
                      </a:lvl8pPr>
                      <a:lvl9pPr marL="3656658" algn="l" defTabSz="914164" rtl="0" eaLnBrk="1" latinLnBrk="0" hangingPunct="1">
                        <a:defRPr sz="1800" kern="1200">
                          <a:solidFill>
                            <a:schemeClr val="dk1"/>
                          </a:solidFill>
                          <a:latin typeface="Cambria"/>
                        </a:defRPr>
                      </a:lvl9pPr>
                    </a:lstStyle>
                    <a:p>
                      <a:pPr algn="ctr"/>
                      <a:r>
                        <a:rPr lang="en-US" sz="1100" dirty="0">
                          <a:solidFill>
                            <a:schemeClr val="tx1"/>
                          </a:solidFill>
                        </a:rPr>
                        <a:t>4.96</a:t>
                      </a:r>
                    </a:p>
                  </a:txBody>
                  <a:tcPr marL="105531" marR="105531" marT="52765" marB="5276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8566">
                        <a:alpha val="5098"/>
                      </a:srgbClr>
                    </a:solidFill>
                  </a:tcPr>
                </a:tc>
                <a:extLst>
                  <a:ext uri="{0D108BD9-81ED-4DB2-BD59-A6C34878D82A}">
                    <a16:rowId xmlns:a16="http://schemas.microsoft.com/office/drawing/2014/main" val="3511887514"/>
                  </a:ext>
                </a:extLst>
              </a:tr>
              <a:tr h="281416">
                <a:tc>
                  <a:txBody>
                    <a:bodyPr/>
                    <a:lstStyle>
                      <a:lvl1pPr marL="0" algn="l" defTabSz="914164" rtl="0" eaLnBrk="1" latinLnBrk="0" hangingPunct="1">
                        <a:defRPr sz="1800" kern="1200">
                          <a:solidFill>
                            <a:schemeClr val="dk1"/>
                          </a:solidFill>
                          <a:latin typeface="Cambria"/>
                        </a:defRPr>
                      </a:lvl1pPr>
                      <a:lvl2pPr marL="457081" algn="l" defTabSz="914164" rtl="0" eaLnBrk="1" latinLnBrk="0" hangingPunct="1">
                        <a:defRPr sz="1800" kern="1200">
                          <a:solidFill>
                            <a:schemeClr val="dk1"/>
                          </a:solidFill>
                          <a:latin typeface="Cambria"/>
                        </a:defRPr>
                      </a:lvl2pPr>
                      <a:lvl3pPr marL="914164" algn="l" defTabSz="914164" rtl="0" eaLnBrk="1" latinLnBrk="0" hangingPunct="1">
                        <a:defRPr sz="1800" kern="1200">
                          <a:solidFill>
                            <a:schemeClr val="dk1"/>
                          </a:solidFill>
                          <a:latin typeface="Cambria"/>
                        </a:defRPr>
                      </a:lvl3pPr>
                      <a:lvl4pPr marL="1371247" algn="l" defTabSz="914164" rtl="0" eaLnBrk="1" latinLnBrk="0" hangingPunct="1">
                        <a:defRPr sz="1800" kern="1200">
                          <a:solidFill>
                            <a:schemeClr val="dk1"/>
                          </a:solidFill>
                          <a:latin typeface="Cambria"/>
                        </a:defRPr>
                      </a:lvl4pPr>
                      <a:lvl5pPr marL="1828330" algn="l" defTabSz="914164" rtl="0" eaLnBrk="1" latinLnBrk="0" hangingPunct="1">
                        <a:defRPr sz="1800" kern="1200">
                          <a:solidFill>
                            <a:schemeClr val="dk1"/>
                          </a:solidFill>
                          <a:latin typeface="Cambria"/>
                        </a:defRPr>
                      </a:lvl5pPr>
                      <a:lvl6pPr marL="2285412" algn="l" defTabSz="914164" rtl="0" eaLnBrk="1" latinLnBrk="0" hangingPunct="1">
                        <a:defRPr sz="1800" kern="1200">
                          <a:solidFill>
                            <a:schemeClr val="dk1"/>
                          </a:solidFill>
                          <a:latin typeface="Cambria"/>
                        </a:defRPr>
                      </a:lvl6pPr>
                      <a:lvl7pPr marL="2742493" algn="l" defTabSz="914164" rtl="0" eaLnBrk="1" latinLnBrk="0" hangingPunct="1">
                        <a:defRPr sz="1800" kern="1200">
                          <a:solidFill>
                            <a:schemeClr val="dk1"/>
                          </a:solidFill>
                          <a:latin typeface="Cambria"/>
                        </a:defRPr>
                      </a:lvl7pPr>
                      <a:lvl8pPr marL="3199576" algn="l" defTabSz="914164" rtl="0" eaLnBrk="1" latinLnBrk="0" hangingPunct="1">
                        <a:defRPr sz="1800" kern="1200">
                          <a:solidFill>
                            <a:schemeClr val="dk1"/>
                          </a:solidFill>
                          <a:latin typeface="Cambria"/>
                        </a:defRPr>
                      </a:lvl8pPr>
                      <a:lvl9pPr marL="3656658" algn="l" defTabSz="914164" rtl="0" eaLnBrk="1" latinLnBrk="0" hangingPunct="1">
                        <a:defRPr sz="1800" kern="1200">
                          <a:solidFill>
                            <a:schemeClr val="dk1"/>
                          </a:solidFill>
                          <a:latin typeface="Cambria"/>
                        </a:defRPr>
                      </a:lvl9pPr>
                    </a:lstStyle>
                    <a:p>
                      <a:pPr algn="ctr"/>
                      <a:r>
                        <a:rPr lang="en-US" sz="1100" dirty="0">
                          <a:solidFill>
                            <a:schemeClr val="tx1"/>
                          </a:solidFill>
                        </a:rPr>
                        <a:t>13.56%</a:t>
                      </a:r>
                    </a:p>
                  </a:txBody>
                  <a:tcPr marL="105531" marR="105531" marT="52765" marB="5276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8566">
                        <a:alpha val="5098"/>
                      </a:srgbClr>
                    </a:solidFill>
                  </a:tcPr>
                </a:tc>
                <a:extLst>
                  <a:ext uri="{0D108BD9-81ED-4DB2-BD59-A6C34878D82A}">
                    <a16:rowId xmlns:a16="http://schemas.microsoft.com/office/drawing/2014/main" val="154772115"/>
                  </a:ext>
                </a:extLst>
              </a:tr>
              <a:tr h="281416">
                <a:tc>
                  <a:txBody>
                    <a:bodyPr/>
                    <a:lstStyle>
                      <a:lvl1pPr marL="0" algn="l" defTabSz="914164" rtl="0" eaLnBrk="1" latinLnBrk="0" hangingPunct="1">
                        <a:defRPr sz="1800" kern="1200">
                          <a:solidFill>
                            <a:schemeClr val="dk1"/>
                          </a:solidFill>
                          <a:latin typeface="Cambria"/>
                        </a:defRPr>
                      </a:lvl1pPr>
                      <a:lvl2pPr marL="457081" algn="l" defTabSz="914164" rtl="0" eaLnBrk="1" latinLnBrk="0" hangingPunct="1">
                        <a:defRPr sz="1800" kern="1200">
                          <a:solidFill>
                            <a:schemeClr val="dk1"/>
                          </a:solidFill>
                          <a:latin typeface="Cambria"/>
                        </a:defRPr>
                      </a:lvl2pPr>
                      <a:lvl3pPr marL="914164" algn="l" defTabSz="914164" rtl="0" eaLnBrk="1" latinLnBrk="0" hangingPunct="1">
                        <a:defRPr sz="1800" kern="1200">
                          <a:solidFill>
                            <a:schemeClr val="dk1"/>
                          </a:solidFill>
                          <a:latin typeface="Cambria"/>
                        </a:defRPr>
                      </a:lvl3pPr>
                      <a:lvl4pPr marL="1371247" algn="l" defTabSz="914164" rtl="0" eaLnBrk="1" latinLnBrk="0" hangingPunct="1">
                        <a:defRPr sz="1800" kern="1200">
                          <a:solidFill>
                            <a:schemeClr val="dk1"/>
                          </a:solidFill>
                          <a:latin typeface="Cambria"/>
                        </a:defRPr>
                      </a:lvl4pPr>
                      <a:lvl5pPr marL="1828330" algn="l" defTabSz="914164" rtl="0" eaLnBrk="1" latinLnBrk="0" hangingPunct="1">
                        <a:defRPr sz="1800" kern="1200">
                          <a:solidFill>
                            <a:schemeClr val="dk1"/>
                          </a:solidFill>
                          <a:latin typeface="Cambria"/>
                        </a:defRPr>
                      </a:lvl5pPr>
                      <a:lvl6pPr marL="2285412" algn="l" defTabSz="914164" rtl="0" eaLnBrk="1" latinLnBrk="0" hangingPunct="1">
                        <a:defRPr sz="1800" kern="1200">
                          <a:solidFill>
                            <a:schemeClr val="dk1"/>
                          </a:solidFill>
                          <a:latin typeface="Cambria"/>
                        </a:defRPr>
                      </a:lvl6pPr>
                      <a:lvl7pPr marL="2742493" algn="l" defTabSz="914164" rtl="0" eaLnBrk="1" latinLnBrk="0" hangingPunct="1">
                        <a:defRPr sz="1800" kern="1200">
                          <a:solidFill>
                            <a:schemeClr val="dk1"/>
                          </a:solidFill>
                          <a:latin typeface="Cambria"/>
                        </a:defRPr>
                      </a:lvl7pPr>
                      <a:lvl8pPr marL="3199576" algn="l" defTabSz="914164" rtl="0" eaLnBrk="1" latinLnBrk="0" hangingPunct="1">
                        <a:defRPr sz="1800" kern="1200">
                          <a:solidFill>
                            <a:schemeClr val="dk1"/>
                          </a:solidFill>
                          <a:latin typeface="Cambria"/>
                        </a:defRPr>
                      </a:lvl8pPr>
                      <a:lvl9pPr marL="3656658" algn="l" defTabSz="914164" rtl="0" eaLnBrk="1" latinLnBrk="0" hangingPunct="1">
                        <a:defRPr sz="1800" kern="1200">
                          <a:solidFill>
                            <a:schemeClr val="dk1"/>
                          </a:solidFill>
                          <a:latin typeface="Cambria"/>
                        </a:defRPr>
                      </a:lvl9pPr>
                    </a:lstStyle>
                    <a:p>
                      <a:pPr algn="ctr"/>
                      <a:r>
                        <a:rPr lang="en-US" sz="1100" dirty="0">
                          <a:solidFill>
                            <a:schemeClr val="tx1"/>
                          </a:solidFill>
                        </a:rPr>
                        <a:t>$98</a:t>
                      </a:r>
                    </a:p>
                  </a:txBody>
                  <a:tcPr marL="105531" marR="105531" marT="52765" marB="5276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8566">
                        <a:alpha val="5098"/>
                      </a:srgbClr>
                    </a:solidFill>
                  </a:tcPr>
                </a:tc>
                <a:extLst>
                  <a:ext uri="{0D108BD9-81ED-4DB2-BD59-A6C34878D82A}">
                    <a16:rowId xmlns:a16="http://schemas.microsoft.com/office/drawing/2014/main" val="1674733838"/>
                  </a:ext>
                </a:extLst>
              </a:tr>
              <a:tr h="457300">
                <a:tc>
                  <a:txBody>
                    <a:bodyPr/>
                    <a:lstStyle>
                      <a:lvl1pPr marL="0" algn="l" defTabSz="914164" rtl="0" eaLnBrk="1" latinLnBrk="0" hangingPunct="1">
                        <a:defRPr sz="1800" kern="1200">
                          <a:solidFill>
                            <a:schemeClr val="dk1"/>
                          </a:solidFill>
                          <a:latin typeface="Cambria"/>
                        </a:defRPr>
                      </a:lvl1pPr>
                      <a:lvl2pPr marL="457081" algn="l" defTabSz="914164" rtl="0" eaLnBrk="1" latinLnBrk="0" hangingPunct="1">
                        <a:defRPr sz="1800" kern="1200">
                          <a:solidFill>
                            <a:schemeClr val="dk1"/>
                          </a:solidFill>
                          <a:latin typeface="Cambria"/>
                        </a:defRPr>
                      </a:lvl2pPr>
                      <a:lvl3pPr marL="914164" algn="l" defTabSz="914164" rtl="0" eaLnBrk="1" latinLnBrk="0" hangingPunct="1">
                        <a:defRPr sz="1800" kern="1200">
                          <a:solidFill>
                            <a:schemeClr val="dk1"/>
                          </a:solidFill>
                          <a:latin typeface="Cambria"/>
                        </a:defRPr>
                      </a:lvl3pPr>
                      <a:lvl4pPr marL="1371247" algn="l" defTabSz="914164" rtl="0" eaLnBrk="1" latinLnBrk="0" hangingPunct="1">
                        <a:defRPr sz="1800" kern="1200">
                          <a:solidFill>
                            <a:schemeClr val="dk1"/>
                          </a:solidFill>
                          <a:latin typeface="Cambria"/>
                        </a:defRPr>
                      </a:lvl4pPr>
                      <a:lvl5pPr marL="1828330" algn="l" defTabSz="914164" rtl="0" eaLnBrk="1" latinLnBrk="0" hangingPunct="1">
                        <a:defRPr sz="1800" kern="1200">
                          <a:solidFill>
                            <a:schemeClr val="dk1"/>
                          </a:solidFill>
                          <a:latin typeface="Cambria"/>
                        </a:defRPr>
                      </a:lvl5pPr>
                      <a:lvl6pPr marL="2285412" algn="l" defTabSz="914164" rtl="0" eaLnBrk="1" latinLnBrk="0" hangingPunct="1">
                        <a:defRPr sz="1800" kern="1200">
                          <a:solidFill>
                            <a:schemeClr val="dk1"/>
                          </a:solidFill>
                          <a:latin typeface="Cambria"/>
                        </a:defRPr>
                      </a:lvl6pPr>
                      <a:lvl7pPr marL="2742493" algn="l" defTabSz="914164" rtl="0" eaLnBrk="1" latinLnBrk="0" hangingPunct="1">
                        <a:defRPr sz="1800" kern="1200">
                          <a:solidFill>
                            <a:schemeClr val="dk1"/>
                          </a:solidFill>
                          <a:latin typeface="Cambria"/>
                        </a:defRPr>
                      </a:lvl7pPr>
                      <a:lvl8pPr marL="3199576" algn="l" defTabSz="914164" rtl="0" eaLnBrk="1" latinLnBrk="0" hangingPunct="1">
                        <a:defRPr sz="1800" kern="1200">
                          <a:solidFill>
                            <a:schemeClr val="dk1"/>
                          </a:solidFill>
                          <a:latin typeface="Cambria"/>
                        </a:defRPr>
                      </a:lvl8pPr>
                      <a:lvl9pPr marL="3656658" algn="l" defTabSz="914164" rtl="0" eaLnBrk="1" latinLnBrk="0" hangingPunct="1">
                        <a:defRPr sz="1800" kern="1200">
                          <a:solidFill>
                            <a:schemeClr val="dk1"/>
                          </a:solidFill>
                          <a:latin typeface="Cambria"/>
                        </a:defRPr>
                      </a:lvl9pPr>
                    </a:lstStyle>
                    <a:p>
                      <a:pPr algn="ctr"/>
                      <a:r>
                        <a:rPr lang="en-US" sz="1100" dirty="0">
                          <a:solidFill>
                            <a:schemeClr val="tx1"/>
                          </a:solidFill>
                        </a:rPr>
                        <a:t>1.5%</a:t>
                      </a:r>
                    </a:p>
                  </a:txBody>
                  <a:tcPr marL="105531" marR="105531" marT="52765" marB="5276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8566">
                        <a:alpha val="5098"/>
                      </a:srgbClr>
                    </a:solidFill>
                  </a:tcPr>
                </a:tc>
                <a:extLst>
                  <a:ext uri="{0D108BD9-81ED-4DB2-BD59-A6C34878D82A}">
                    <a16:rowId xmlns:a16="http://schemas.microsoft.com/office/drawing/2014/main" val="3968363620"/>
                  </a:ext>
                </a:extLst>
              </a:tr>
            </a:tbl>
          </a:graphicData>
        </a:graphic>
      </p:graphicFrame>
      <p:graphicFrame>
        <p:nvGraphicFramePr>
          <p:cNvPr id="47" name="Table 5">
            <a:extLst>
              <a:ext uri="{FF2B5EF4-FFF2-40B4-BE49-F238E27FC236}">
                <a16:creationId xmlns:a16="http://schemas.microsoft.com/office/drawing/2014/main" id="{A21E2F0E-C19A-4900-83C4-DABE318C923E}"/>
              </a:ext>
            </a:extLst>
          </p:cNvPr>
          <p:cNvGraphicFramePr>
            <a:graphicFrameLocks noGrp="1"/>
          </p:cNvGraphicFramePr>
          <p:nvPr>
            <p:extLst>
              <p:ext uri="{D42A27DB-BD31-4B8C-83A1-F6EECF244321}">
                <p14:modId xmlns:p14="http://schemas.microsoft.com/office/powerpoint/2010/main" val="2959468750"/>
              </p:ext>
            </p:extLst>
          </p:nvPr>
        </p:nvGraphicFramePr>
        <p:xfrm>
          <a:off x="6988429" y="2252787"/>
          <a:ext cx="1802073" cy="5193564"/>
        </p:xfrm>
        <a:graphic>
          <a:graphicData uri="http://schemas.openxmlformats.org/drawingml/2006/table">
            <a:tbl>
              <a:tblPr firstRow="1" bandRow="1"/>
              <a:tblGrid>
                <a:gridCol w="1802073">
                  <a:extLst>
                    <a:ext uri="{9D8B030D-6E8A-4147-A177-3AD203B41FA5}">
                      <a16:colId xmlns:a16="http://schemas.microsoft.com/office/drawing/2014/main" val="1736582621"/>
                    </a:ext>
                  </a:extLst>
                </a:gridCol>
              </a:tblGrid>
              <a:tr h="831618">
                <a:tc>
                  <a:txBody>
                    <a:bodyPr/>
                    <a:lstStyle>
                      <a:lvl1pPr marL="0" algn="l" defTabSz="914164" rtl="0" eaLnBrk="1" latinLnBrk="0" hangingPunct="1">
                        <a:defRPr sz="1800" b="1" kern="1200">
                          <a:solidFill>
                            <a:schemeClr val="lt1"/>
                          </a:solidFill>
                          <a:latin typeface="Cambria"/>
                        </a:defRPr>
                      </a:lvl1pPr>
                      <a:lvl2pPr marL="457081" algn="l" defTabSz="914164" rtl="0" eaLnBrk="1" latinLnBrk="0" hangingPunct="1">
                        <a:defRPr sz="1800" b="1" kern="1200">
                          <a:solidFill>
                            <a:schemeClr val="lt1"/>
                          </a:solidFill>
                          <a:latin typeface="Cambria"/>
                        </a:defRPr>
                      </a:lvl2pPr>
                      <a:lvl3pPr marL="914164" algn="l" defTabSz="914164" rtl="0" eaLnBrk="1" latinLnBrk="0" hangingPunct="1">
                        <a:defRPr sz="1800" b="1" kern="1200">
                          <a:solidFill>
                            <a:schemeClr val="lt1"/>
                          </a:solidFill>
                          <a:latin typeface="Cambria"/>
                        </a:defRPr>
                      </a:lvl3pPr>
                      <a:lvl4pPr marL="1371247" algn="l" defTabSz="914164" rtl="0" eaLnBrk="1" latinLnBrk="0" hangingPunct="1">
                        <a:defRPr sz="1800" b="1" kern="1200">
                          <a:solidFill>
                            <a:schemeClr val="lt1"/>
                          </a:solidFill>
                          <a:latin typeface="Cambria"/>
                        </a:defRPr>
                      </a:lvl4pPr>
                      <a:lvl5pPr marL="1828330" algn="l" defTabSz="914164" rtl="0" eaLnBrk="1" latinLnBrk="0" hangingPunct="1">
                        <a:defRPr sz="1800" b="1" kern="1200">
                          <a:solidFill>
                            <a:schemeClr val="lt1"/>
                          </a:solidFill>
                          <a:latin typeface="Cambria"/>
                        </a:defRPr>
                      </a:lvl5pPr>
                      <a:lvl6pPr marL="2285412" algn="l" defTabSz="914164" rtl="0" eaLnBrk="1" latinLnBrk="0" hangingPunct="1">
                        <a:defRPr sz="1800" b="1" kern="1200">
                          <a:solidFill>
                            <a:schemeClr val="lt1"/>
                          </a:solidFill>
                          <a:latin typeface="Cambria"/>
                        </a:defRPr>
                      </a:lvl6pPr>
                      <a:lvl7pPr marL="2742493" algn="l" defTabSz="914164" rtl="0" eaLnBrk="1" latinLnBrk="0" hangingPunct="1">
                        <a:defRPr sz="1800" b="1" kern="1200">
                          <a:solidFill>
                            <a:schemeClr val="lt1"/>
                          </a:solidFill>
                          <a:latin typeface="Cambria"/>
                        </a:defRPr>
                      </a:lvl7pPr>
                      <a:lvl8pPr marL="3199576" algn="l" defTabSz="914164" rtl="0" eaLnBrk="1" latinLnBrk="0" hangingPunct="1">
                        <a:defRPr sz="1800" b="1" kern="1200">
                          <a:solidFill>
                            <a:schemeClr val="lt1"/>
                          </a:solidFill>
                          <a:latin typeface="Cambria"/>
                        </a:defRPr>
                      </a:lvl8pPr>
                      <a:lvl9pPr marL="3656658" algn="l" defTabSz="914164" rtl="0" eaLnBrk="1" latinLnBrk="0" hangingPunct="1">
                        <a:defRPr sz="1800" b="1" kern="1200">
                          <a:solidFill>
                            <a:schemeClr val="lt1"/>
                          </a:solidFill>
                          <a:latin typeface="Cambria"/>
                        </a:defRPr>
                      </a:lvl9pPr>
                    </a:lstStyle>
                    <a:p>
                      <a:pPr algn="ctr"/>
                      <a:r>
                        <a:rPr lang="en-US" sz="1600" b="0" dirty="0">
                          <a:solidFill>
                            <a:schemeClr val="accent2">
                              <a:lumMod val="50000"/>
                            </a:schemeClr>
                          </a:solidFill>
                        </a:rPr>
                        <a:t>Hard Currency Corporates</a:t>
                      </a:r>
                    </a:p>
                  </a:txBody>
                  <a:tcPr marL="105531" marR="105531" marT="158296" marB="158296">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193DB">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2657651"/>
                  </a:ext>
                </a:extLst>
              </a:tr>
              <a:tr h="562831">
                <a:tc>
                  <a:txBody>
                    <a:bodyPr/>
                    <a:lstStyle>
                      <a:lvl1pPr marL="0" algn="l" defTabSz="914164" rtl="0" eaLnBrk="1" latinLnBrk="0" hangingPunct="1">
                        <a:defRPr sz="1800" kern="1200">
                          <a:solidFill>
                            <a:schemeClr val="dk1"/>
                          </a:solidFill>
                          <a:latin typeface="Cambria"/>
                        </a:defRPr>
                      </a:lvl1pPr>
                      <a:lvl2pPr marL="457081" algn="l" defTabSz="914164" rtl="0" eaLnBrk="1" latinLnBrk="0" hangingPunct="1">
                        <a:defRPr sz="1800" kern="1200">
                          <a:solidFill>
                            <a:schemeClr val="dk1"/>
                          </a:solidFill>
                          <a:latin typeface="Cambria"/>
                        </a:defRPr>
                      </a:lvl2pPr>
                      <a:lvl3pPr marL="914164" algn="l" defTabSz="914164" rtl="0" eaLnBrk="1" latinLnBrk="0" hangingPunct="1">
                        <a:defRPr sz="1800" kern="1200">
                          <a:solidFill>
                            <a:schemeClr val="dk1"/>
                          </a:solidFill>
                          <a:latin typeface="Cambria"/>
                        </a:defRPr>
                      </a:lvl3pPr>
                      <a:lvl4pPr marL="1371247" algn="l" defTabSz="914164" rtl="0" eaLnBrk="1" latinLnBrk="0" hangingPunct="1">
                        <a:defRPr sz="1800" kern="1200">
                          <a:solidFill>
                            <a:schemeClr val="dk1"/>
                          </a:solidFill>
                          <a:latin typeface="Cambria"/>
                        </a:defRPr>
                      </a:lvl4pPr>
                      <a:lvl5pPr marL="1828330" algn="l" defTabSz="914164" rtl="0" eaLnBrk="1" latinLnBrk="0" hangingPunct="1">
                        <a:defRPr sz="1800" kern="1200">
                          <a:solidFill>
                            <a:schemeClr val="dk1"/>
                          </a:solidFill>
                          <a:latin typeface="Cambria"/>
                        </a:defRPr>
                      </a:lvl5pPr>
                      <a:lvl6pPr marL="2285412" algn="l" defTabSz="914164" rtl="0" eaLnBrk="1" latinLnBrk="0" hangingPunct="1">
                        <a:defRPr sz="1800" kern="1200">
                          <a:solidFill>
                            <a:schemeClr val="dk1"/>
                          </a:solidFill>
                          <a:latin typeface="Cambria"/>
                        </a:defRPr>
                      </a:lvl6pPr>
                      <a:lvl7pPr marL="2742493" algn="l" defTabSz="914164" rtl="0" eaLnBrk="1" latinLnBrk="0" hangingPunct="1">
                        <a:defRPr sz="1800" kern="1200">
                          <a:solidFill>
                            <a:schemeClr val="dk1"/>
                          </a:solidFill>
                          <a:latin typeface="Cambria"/>
                        </a:defRPr>
                      </a:lvl7pPr>
                      <a:lvl8pPr marL="3199576" algn="l" defTabSz="914164" rtl="0" eaLnBrk="1" latinLnBrk="0" hangingPunct="1">
                        <a:defRPr sz="1800" kern="1200">
                          <a:solidFill>
                            <a:schemeClr val="dk1"/>
                          </a:solidFill>
                          <a:latin typeface="Cambria"/>
                        </a:defRPr>
                      </a:lvl8pPr>
                      <a:lvl9pPr marL="3656658" algn="l" defTabSz="914164" rtl="0" eaLnBrk="1" latinLnBrk="0" hangingPunct="1">
                        <a:defRPr sz="1800" kern="1200">
                          <a:solidFill>
                            <a:schemeClr val="dk1"/>
                          </a:solidFill>
                          <a:latin typeface="Cambria"/>
                        </a:defRPr>
                      </a:lvl9pPr>
                    </a:lstStyle>
                    <a:p>
                      <a:pPr algn="ctr"/>
                      <a:r>
                        <a:rPr lang="en-US" sz="1100" b="1" dirty="0">
                          <a:solidFill>
                            <a:schemeClr val="tx1"/>
                          </a:solidFill>
                        </a:rPr>
                        <a:t>JP Morgan CEMBI Broad Diversified</a:t>
                      </a:r>
                    </a:p>
                  </a:txBody>
                  <a:tcPr marL="105531" marR="105531" marT="158296" marB="5276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8193DB">
                          <a:lumMod val="50000"/>
                        </a:srgb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4FB"/>
                    </a:solidFill>
                  </a:tcPr>
                </a:tc>
                <a:extLst>
                  <a:ext uri="{0D108BD9-81ED-4DB2-BD59-A6C34878D82A}">
                    <a16:rowId xmlns:a16="http://schemas.microsoft.com/office/drawing/2014/main" val="3175710636"/>
                  </a:ext>
                </a:extLst>
              </a:tr>
              <a:tr h="809070">
                <a:tc>
                  <a:txBody>
                    <a:bodyPr/>
                    <a:lstStyle>
                      <a:lvl1pPr marL="0" algn="l" defTabSz="914164" rtl="0" eaLnBrk="1" latinLnBrk="0" hangingPunct="1">
                        <a:defRPr sz="1800" kern="1200">
                          <a:solidFill>
                            <a:schemeClr val="dk1"/>
                          </a:solidFill>
                          <a:latin typeface="Cambria"/>
                        </a:defRPr>
                      </a:lvl1pPr>
                      <a:lvl2pPr marL="457081" algn="l" defTabSz="914164" rtl="0" eaLnBrk="1" latinLnBrk="0" hangingPunct="1">
                        <a:defRPr sz="1800" kern="1200">
                          <a:solidFill>
                            <a:schemeClr val="dk1"/>
                          </a:solidFill>
                          <a:latin typeface="Cambria"/>
                        </a:defRPr>
                      </a:lvl2pPr>
                      <a:lvl3pPr marL="914164" algn="l" defTabSz="914164" rtl="0" eaLnBrk="1" latinLnBrk="0" hangingPunct="1">
                        <a:defRPr sz="1800" kern="1200">
                          <a:solidFill>
                            <a:schemeClr val="dk1"/>
                          </a:solidFill>
                          <a:latin typeface="Cambria"/>
                        </a:defRPr>
                      </a:lvl3pPr>
                      <a:lvl4pPr marL="1371247" algn="l" defTabSz="914164" rtl="0" eaLnBrk="1" latinLnBrk="0" hangingPunct="1">
                        <a:defRPr sz="1800" kern="1200">
                          <a:solidFill>
                            <a:schemeClr val="dk1"/>
                          </a:solidFill>
                          <a:latin typeface="Cambria"/>
                        </a:defRPr>
                      </a:lvl4pPr>
                      <a:lvl5pPr marL="1828330" algn="l" defTabSz="914164" rtl="0" eaLnBrk="1" latinLnBrk="0" hangingPunct="1">
                        <a:defRPr sz="1800" kern="1200">
                          <a:solidFill>
                            <a:schemeClr val="dk1"/>
                          </a:solidFill>
                          <a:latin typeface="Cambria"/>
                        </a:defRPr>
                      </a:lvl5pPr>
                      <a:lvl6pPr marL="2285412" algn="l" defTabSz="914164" rtl="0" eaLnBrk="1" latinLnBrk="0" hangingPunct="1">
                        <a:defRPr sz="1800" kern="1200">
                          <a:solidFill>
                            <a:schemeClr val="dk1"/>
                          </a:solidFill>
                          <a:latin typeface="Cambria"/>
                        </a:defRPr>
                      </a:lvl6pPr>
                      <a:lvl7pPr marL="2742493" algn="l" defTabSz="914164" rtl="0" eaLnBrk="1" latinLnBrk="0" hangingPunct="1">
                        <a:defRPr sz="1800" kern="1200">
                          <a:solidFill>
                            <a:schemeClr val="dk1"/>
                          </a:solidFill>
                          <a:latin typeface="Cambria"/>
                        </a:defRPr>
                      </a:lvl7pPr>
                      <a:lvl8pPr marL="3199576" algn="l" defTabSz="914164" rtl="0" eaLnBrk="1" latinLnBrk="0" hangingPunct="1">
                        <a:defRPr sz="1800" kern="1200">
                          <a:solidFill>
                            <a:schemeClr val="dk1"/>
                          </a:solidFill>
                          <a:latin typeface="Cambria"/>
                        </a:defRPr>
                      </a:lvl8pPr>
                      <a:lvl9pPr marL="3656658" algn="l" defTabSz="914164" rtl="0" eaLnBrk="1" latinLnBrk="0" hangingPunct="1">
                        <a:defRPr sz="1800" kern="1200">
                          <a:solidFill>
                            <a:schemeClr val="dk1"/>
                          </a:solidFill>
                          <a:latin typeface="Cambria"/>
                        </a:defRPr>
                      </a:lvl9pPr>
                    </a:lstStyle>
                    <a:p>
                      <a:pPr algn="ctr"/>
                      <a:r>
                        <a:rPr lang="en-US" sz="1100" dirty="0">
                          <a:solidFill>
                            <a:schemeClr val="tx1"/>
                          </a:solidFill>
                        </a:rPr>
                        <a:t>USD denominated </a:t>
                      </a:r>
                      <a:br>
                        <a:rPr lang="en-US" sz="1100" dirty="0">
                          <a:solidFill>
                            <a:schemeClr val="tx1"/>
                          </a:solidFill>
                        </a:rPr>
                      </a:br>
                      <a:r>
                        <a:rPr lang="en-US" sz="1100" dirty="0">
                          <a:solidFill>
                            <a:schemeClr val="tx1"/>
                          </a:solidFill>
                        </a:rPr>
                        <a:t>bonds, &gt;300M issuance, country and issuer capped</a:t>
                      </a:r>
                    </a:p>
                  </a:txBody>
                  <a:tcPr marL="105531" marR="105531" marT="52765" marB="5276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4FB"/>
                    </a:solidFill>
                  </a:tcPr>
                </a:tc>
                <a:extLst>
                  <a:ext uri="{0D108BD9-81ED-4DB2-BD59-A6C34878D82A}">
                    <a16:rowId xmlns:a16="http://schemas.microsoft.com/office/drawing/2014/main" val="654040201"/>
                  </a:ext>
                </a:extLst>
              </a:tr>
              <a:tr h="281416">
                <a:tc>
                  <a:txBody>
                    <a:bodyPr/>
                    <a:lstStyle>
                      <a:lvl1pPr marL="0" algn="l" defTabSz="914164" rtl="0" eaLnBrk="1" latinLnBrk="0" hangingPunct="1">
                        <a:defRPr sz="1800" kern="1200">
                          <a:solidFill>
                            <a:schemeClr val="dk1"/>
                          </a:solidFill>
                          <a:latin typeface="Cambria"/>
                        </a:defRPr>
                      </a:lvl1pPr>
                      <a:lvl2pPr marL="457081" algn="l" defTabSz="914164" rtl="0" eaLnBrk="1" latinLnBrk="0" hangingPunct="1">
                        <a:defRPr sz="1800" kern="1200">
                          <a:solidFill>
                            <a:schemeClr val="dk1"/>
                          </a:solidFill>
                          <a:latin typeface="Cambria"/>
                        </a:defRPr>
                      </a:lvl2pPr>
                      <a:lvl3pPr marL="914164" algn="l" defTabSz="914164" rtl="0" eaLnBrk="1" latinLnBrk="0" hangingPunct="1">
                        <a:defRPr sz="1800" kern="1200">
                          <a:solidFill>
                            <a:schemeClr val="dk1"/>
                          </a:solidFill>
                          <a:latin typeface="Cambria"/>
                        </a:defRPr>
                      </a:lvl3pPr>
                      <a:lvl4pPr marL="1371247" algn="l" defTabSz="914164" rtl="0" eaLnBrk="1" latinLnBrk="0" hangingPunct="1">
                        <a:defRPr sz="1800" kern="1200">
                          <a:solidFill>
                            <a:schemeClr val="dk1"/>
                          </a:solidFill>
                          <a:latin typeface="Cambria"/>
                        </a:defRPr>
                      </a:lvl4pPr>
                      <a:lvl5pPr marL="1828330" algn="l" defTabSz="914164" rtl="0" eaLnBrk="1" latinLnBrk="0" hangingPunct="1">
                        <a:defRPr sz="1800" kern="1200">
                          <a:solidFill>
                            <a:schemeClr val="dk1"/>
                          </a:solidFill>
                          <a:latin typeface="Cambria"/>
                        </a:defRPr>
                      </a:lvl5pPr>
                      <a:lvl6pPr marL="2285412" algn="l" defTabSz="914164" rtl="0" eaLnBrk="1" latinLnBrk="0" hangingPunct="1">
                        <a:defRPr sz="1800" kern="1200">
                          <a:solidFill>
                            <a:schemeClr val="dk1"/>
                          </a:solidFill>
                          <a:latin typeface="Cambria"/>
                        </a:defRPr>
                      </a:lvl6pPr>
                      <a:lvl7pPr marL="2742493" algn="l" defTabSz="914164" rtl="0" eaLnBrk="1" latinLnBrk="0" hangingPunct="1">
                        <a:defRPr sz="1800" kern="1200">
                          <a:solidFill>
                            <a:schemeClr val="dk1"/>
                          </a:solidFill>
                          <a:latin typeface="Cambria"/>
                        </a:defRPr>
                      </a:lvl7pPr>
                      <a:lvl8pPr marL="3199576" algn="l" defTabSz="914164" rtl="0" eaLnBrk="1" latinLnBrk="0" hangingPunct="1">
                        <a:defRPr sz="1800" kern="1200">
                          <a:solidFill>
                            <a:schemeClr val="dk1"/>
                          </a:solidFill>
                          <a:latin typeface="Cambria"/>
                        </a:defRPr>
                      </a:lvl8pPr>
                      <a:lvl9pPr marL="3656658" algn="l" defTabSz="914164" rtl="0" eaLnBrk="1" latinLnBrk="0" hangingPunct="1">
                        <a:defRPr sz="1800" kern="1200">
                          <a:solidFill>
                            <a:schemeClr val="dk1"/>
                          </a:solidFill>
                          <a:latin typeface="Cambria"/>
                        </a:defRPr>
                      </a:lvl9pPr>
                    </a:lstStyle>
                    <a:p>
                      <a:pPr algn="ctr"/>
                      <a:r>
                        <a:rPr lang="en-US" sz="1100" dirty="0">
                          <a:solidFill>
                            <a:schemeClr val="tx1"/>
                          </a:solidFill>
                        </a:rPr>
                        <a:t>2008</a:t>
                      </a:r>
                    </a:p>
                  </a:txBody>
                  <a:tcPr marL="105531" marR="105531" marT="52765" marB="5276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4FB"/>
                    </a:solidFill>
                  </a:tcPr>
                </a:tc>
                <a:extLst>
                  <a:ext uri="{0D108BD9-81ED-4DB2-BD59-A6C34878D82A}">
                    <a16:rowId xmlns:a16="http://schemas.microsoft.com/office/drawing/2014/main" val="212773076"/>
                  </a:ext>
                </a:extLst>
              </a:tr>
              <a:tr h="281416">
                <a:tc>
                  <a:txBody>
                    <a:bodyPr/>
                    <a:lstStyle>
                      <a:lvl1pPr marL="0" algn="l" defTabSz="914164" rtl="0" eaLnBrk="1" latinLnBrk="0" hangingPunct="1">
                        <a:defRPr sz="1800" kern="1200">
                          <a:solidFill>
                            <a:schemeClr val="dk1"/>
                          </a:solidFill>
                          <a:latin typeface="Cambria"/>
                        </a:defRPr>
                      </a:lvl1pPr>
                      <a:lvl2pPr marL="457081" algn="l" defTabSz="914164" rtl="0" eaLnBrk="1" latinLnBrk="0" hangingPunct="1">
                        <a:defRPr sz="1800" kern="1200">
                          <a:solidFill>
                            <a:schemeClr val="dk1"/>
                          </a:solidFill>
                          <a:latin typeface="Cambria"/>
                        </a:defRPr>
                      </a:lvl2pPr>
                      <a:lvl3pPr marL="914164" algn="l" defTabSz="914164" rtl="0" eaLnBrk="1" latinLnBrk="0" hangingPunct="1">
                        <a:defRPr sz="1800" kern="1200">
                          <a:solidFill>
                            <a:schemeClr val="dk1"/>
                          </a:solidFill>
                          <a:latin typeface="Cambria"/>
                        </a:defRPr>
                      </a:lvl3pPr>
                      <a:lvl4pPr marL="1371247" algn="l" defTabSz="914164" rtl="0" eaLnBrk="1" latinLnBrk="0" hangingPunct="1">
                        <a:defRPr sz="1800" kern="1200">
                          <a:solidFill>
                            <a:schemeClr val="dk1"/>
                          </a:solidFill>
                          <a:latin typeface="Cambria"/>
                        </a:defRPr>
                      </a:lvl4pPr>
                      <a:lvl5pPr marL="1828330" algn="l" defTabSz="914164" rtl="0" eaLnBrk="1" latinLnBrk="0" hangingPunct="1">
                        <a:defRPr sz="1800" kern="1200">
                          <a:solidFill>
                            <a:schemeClr val="dk1"/>
                          </a:solidFill>
                          <a:latin typeface="Cambria"/>
                        </a:defRPr>
                      </a:lvl5pPr>
                      <a:lvl6pPr marL="2285412" algn="l" defTabSz="914164" rtl="0" eaLnBrk="1" latinLnBrk="0" hangingPunct="1">
                        <a:defRPr sz="1800" kern="1200">
                          <a:solidFill>
                            <a:schemeClr val="dk1"/>
                          </a:solidFill>
                          <a:latin typeface="Cambria"/>
                        </a:defRPr>
                      </a:lvl6pPr>
                      <a:lvl7pPr marL="2742493" algn="l" defTabSz="914164" rtl="0" eaLnBrk="1" latinLnBrk="0" hangingPunct="1">
                        <a:defRPr sz="1800" kern="1200">
                          <a:solidFill>
                            <a:schemeClr val="dk1"/>
                          </a:solidFill>
                          <a:latin typeface="Cambria"/>
                        </a:defRPr>
                      </a:lvl7pPr>
                      <a:lvl8pPr marL="3199576" algn="l" defTabSz="914164" rtl="0" eaLnBrk="1" latinLnBrk="0" hangingPunct="1">
                        <a:defRPr sz="1800" kern="1200">
                          <a:solidFill>
                            <a:schemeClr val="dk1"/>
                          </a:solidFill>
                          <a:latin typeface="Cambria"/>
                        </a:defRPr>
                      </a:lvl8pPr>
                      <a:lvl9pPr marL="3656658" algn="l" defTabSz="914164" rtl="0" eaLnBrk="1" latinLnBrk="0" hangingPunct="1">
                        <a:defRPr sz="1800" kern="1200">
                          <a:solidFill>
                            <a:schemeClr val="dk1"/>
                          </a:solidFill>
                          <a:latin typeface="Cambria"/>
                        </a:defRPr>
                      </a:lvl9pPr>
                    </a:lstStyle>
                    <a:p>
                      <a:pPr algn="ctr"/>
                      <a:r>
                        <a:rPr lang="en-US" sz="1100" dirty="0">
                          <a:solidFill>
                            <a:schemeClr val="tx1"/>
                          </a:solidFill>
                        </a:rPr>
                        <a:t>USD</a:t>
                      </a:r>
                    </a:p>
                  </a:txBody>
                  <a:tcPr marL="105531" marR="105531" marT="52765" marB="5276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4FB"/>
                    </a:solidFill>
                  </a:tcPr>
                </a:tc>
                <a:extLst>
                  <a:ext uri="{0D108BD9-81ED-4DB2-BD59-A6C34878D82A}">
                    <a16:rowId xmlns:a16="http://schemas.microsoft.com/office/drawing/2014/main" val="806216291"/>
                  </a:ext>
                </a:extLst>
              </a:tr>
              <a:tr h="281416">
                <a:tc>
                  <a:txBody>
                    <a:bodyPr/>
                    <a:lstStyle>
                      <a:lvl1pPr marL="0" algn="l" defTabSz="914164" rtl="0" eaLnBrk="1" latinLnBrk="0" hangingPunct="1">
                        <a:defRPr sz="1800" kern="1200">
                          <a:solidFill>
                            <a:schemeClr val="dk1"/>
                          </a:solidFill>
                          <a:latin typeface="Cambria"/>
                        </a:defRPr>
                      </a:lvl1pPr>
                      <a:lvl2pPr marL="457081" algn="l" defTabSz="914164" rtl="0" eaLnBrk="1" latinLnBrk="0" hangingPunct="1">
                        <a:defRPr sz="1800" kern="1200">
                          <a:solidFill>
                            <a:schemeClr val="dk1"/>
                          </a:solidFill>
                          <a:latin typeface="Cambria"/>
                        </a:defRPr>
                      </a:lvl2pPr>
                      <a:lvl3pPr marL="914164" algn="l" defTabSz="914164" rtl="0" eaLnBrk="1" latinLnBrk="0" hangingPunct="1">
                        <a:defRPr sz="1800" kern="1200">
                          <a:solidFill>
                            <a:schemeClr val="dk1"/>
                          </a:solidFill>
                          <a:latin typeface="Cambria"/>
                        </a:defRPr>
                      </a:lvl3pPr>
                      <a:lvl4pPr marL="1371247" algn="l" defTabSz="914164" rtl="0" eaLnBrk="1" latinLnBrk="0" hangingPunct="1">
                        <a:defRPr sz="1800" kern="1200">
                          <a:solidFill>
                            <a:schemeClr val="dk1"/>
                          </a:solidFill>
                          <a:latin typeface="Cambria"/>
                        </a:defRPr>
                      </a:lvl4pPr>
                      <a:lvl5pPr marL="1828330" algn="l" defTabSz="914164" rtl="0" eaLnBrk="1" latinLnBrk="0" hangingPunct="1">
                        <a:defRPr sz="1800" kern="1200">
                          <a:solidFill>
                            <a:schemeClr val="dk1"/>
                          </a:solidFill>
                          <a:latin typeface="Cambria"/>
                        </a:defRPr>
                      </a:lvl5pPr>
                      <a:lvl6pPr marL="2285412" algn="l" defTabSz="914164" rtl="0" eaLnBrk="1" latinLnBrk="0" hangingPunct="1">
                        <a:defRPr sz="1800" kern="1200">
                          <a:solidFill>
                            <a:schemeClr val="dk1"/>
                          </a:solidFill>
                          <a:latin typeface="Cambria"/>
                        </a:defRPr>
                      </a:lvl6pPr>
                      <a:lvl7pPr marL="2742493" algn="l" defTabSz="914164" rtl="0" eaLnBrk="1" latinLnBrk="0" hangingPunct="1">
                        <a:defRPr sz="1800" kern="1200">
                          <a:solidFill>
                            <a:schemeClr val="dk1"/>
                          </a:solidFill>
                          <a:latin typeface="Cambria"/>
                        </a:defRPr>
                      </a:lvl7pPr>
                      <a:lvl8pPr marL="3199576" algn="l" defTabSz="914164" rtl="0" eaLnBrk="1" latinLnBrk="0" hangingPunct="1">
                        <a:defRPr sz="1800" kern="1200">
                          <a:solidFill>
                            <a:schemeClr val="dk1"/>
                          </a:solidFill>
                          <a:latin typeface="Cambria"/>
                        </a:defRPr>
                      </a:lvl8pPr>
                      <a:lvl9pPr marL="3656658" algn="l" defTabSz="914164" rtl="0" eaLnBrk="1" latinLnBrk="0" hangingPunct="1">
                        <a:defRPr sz="1800" kern="1200">
                          <a:solidFill>
                            <a:schemeClr val="dk1"/>
                          </a:solidFill>
                          <a:latin typeface="Cambria"/>
                        </a:defRPr>
                      </a:lvl9pPr>
                    </a:lstStyle>
                    <a:p>
                      <a:pPr algn="ctr"/>
                      <a:r>
                        <a:rPr lang="en-US" sz="1100" dirty="0">
                          <a:solidFill>
                            <a:schemeClr val="tx1"/>
                          </a:solidFill>
                        </a:rPr>
                        <a:t>60</a:t>
                      </a:r>
                    </a:p>
                  </a:txBody>
                  <a:tcPr marL="105531" marR="105531" marT="52765" marB="5276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4FB"/>
                    </a:solidFill>
                  </a:tcPr>
                </a:tc>
                <a:extLst>
                  <a:ext uri="{0D108BD9-81ED-4DB2-BD59-A6C34878D82A}">
                    <a16:rowId xmlns:a16="http://schemas.microsoft.com/office/drawing/2014/main" val="392702867"/>
                  </a:ext>
                </a:extLst>
              </a:tr>
              <a:tr h="281416">
                <a:tc>
                  <a:txBody>
                    <a:bodyPr/>
                    <a:lstStyle>
                      <a:lvl1pPr marL="0" algn="l" defTabSz="914164" rtl="0" eaLnBrk="1" latinLnBrk="0" hangingPunct="1">
                        <a:defRPr sz="1800" kern="1200">
                          <a:solidFill>
                            <a:schemeClr val="dk1"/>
                          </a:solidFill>
                          <a:latin typeface="Cambria"/>
                        </a:defRPr>
                      </a:lvl1pPr>
                      <a:lvl2pPr marL="457081" algn="l" defTabSz="914164" rtl="0" eaLnBrk="1" latinLnBrk="0" hangingPunct="1">
                        <a:defRPr sz="1800" kern="1200">
                          <a:solidFill>
                            <a:schemeClr val="dk1"/>
                          </a:solidFill>
                          <a:latin typeface="Cambria"/>
                        </a:defRPr>
                      </a:lvl2pPr>
                      <a:lvl3pPr marL="914164" algn="l" defTabSz="914164" rtl="0" eaLnBrk="1" latinLnBrk="0" hangingPunct="1">
                        <a:defRPr sz="1800" kern="1200">
                          <a:solidFill>
                            <a:schemeClr val="dk1"/>
                          </a:solidFill>
                          <a:latin typeface="Cambria"/>
                        </a:defRPr>
                      </a:lvl3pPr>
                      <a:lvl4pPr marL="1371247" algn="l" defTabSz="914164" rtl="0" eaLnBrk="1" latinLnBrk="0" hangingPunct="1">
                        <a:defRPr sz="1800" kern="1200">
                          <a:solidFill>
                            <a:schemeClr val="dk1"/>
                          </a:solidFill>
                          <a:latin typeface="Cambria"/>
                        </a:defRPr>
                      </a:lvl4pPr>
                      <a:lvl5pPr marL="1828330" algn="l" defTabSz="914164" rtl="0" eaLnBrk="1" latinLnBrk="0" hangingPunct="1">
                        <a:defRPr sz="1800" kern="1200">
                          <a:solidFill>
                            <a:schemeClr val="dk1"/>
                          </a:solidFill>
                          <a:latin typeface="Cambria"/>
                        </a:defRPr>
                      </a:lvl5pPr>
                      <a:lvl6pPr marL="2285412" algn="l" defTabSz="914164" rtl="0" eaLnBrk="1" latinLnBrk="0" hangingPunct="1">
                        <a:defRPr sz="1800" kern="1200">
                          <a:solidFill>
                            <a:schemeClr val="dk1"/>
                          </a:solidFill>
                          <a:latin typeface="Cambria"/>
                        </a:defRPr>
                      </a:lvl6pPr>
                      <a:lvl7pPr marL="2742493" algn="l" defTabSz="914164" rtl="0" eaLnBrk="1" latinLnBrk="0" hangingPunct="1">
                        <a:defRPr sz="1800" kern="1200">
                          <a:solidFill>
                            <a:schemeClr val="dk1"/>
                          </a:solidFill>
                          <a:latin typeface="Cambria"/>
                        </a:defRPr>
                      </a:lvl7pPr>
                      <a:lvl8pPr marL="3199576" algn="l" defTabSz="914164" rtl="0" eaLnBrk="1" latinLnBrk="0" hangingPunct="1">
                        <a:defRPr sz="1800" kern="1200">
                          <a:solidFill>
                            <a:schemeClr val="dk1"/>
                          </a:solidFill>
                          <a:latin typeface="Cambria"/>
                        </a:defRPr>
                      </a:lvl8pPr>
                      <a:lvl9pPr marL="3656658" algn="l" defTabSz="914164" rtl="0" eaLnBrk="1" latinLnBrk="0" hangingPunct="1">
                        <a:defRPr sz="1800" kern="1200">
                          <a:solidFill>
                            <a:schemeClr val="dk1"/>
                          </a:solidFill>
                          <a:latin typeface="Cambria"/>
                        </a:defRPr>
                      </a:lvl9pPr>
                    </a:lstStyle>
                    <a:p>
                      <a:pPr algn="ctr"/>
                      <a:r>
                        <a:rPr lang="en-US" sz="1100" dirty="0">
                          <a:solidFill>
                            <a:schemeClr val="tx1"/>
                          </a:solidFill>
                        </a:rPr>
                        <a:t>799</a:t>
                      </a:r>
                    </a:p>
                  </a:txBody>
                  <a:tcPr marL="105531" marR="105531" marT="52765" marB="5276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4FB"/>
                    </a:solidFill>
                  </a:tcPr>
                </a:tc>
                <a:extLst>
                  <a:ext uri="{0D108BD9-81ED-4DB2-BD59-A6C34878D82A}">
                    <a16:rowId xmlns:a16="http://schemas.microsoft.com/office/drawing/2014/main" val="2545942477"/>
                  </a:ext>
                </a:extLst>
              </a:tr>
              <a:tr h="281416">
                <a:tc>
                  <a:txBody>
                    <a:bodyPr/>
                    <a:lstStyle>
                      <a:lvl1pPr marL="0" algn="l" defTabSz="914164" rtl="0" eaLnBrk="1" latinLnBrk="0" hangingPunct="1">
                        <a:defRPr sz="1800" kern="1200">
                          <a:solidFill>
                            <a:schemeClr val="dk1"/>
                          </a:solidFill>
                          <a:latin typeface="Cambria"/>
                        </a:defRPr>
                      </a:lvl1pPr>
                      <a:lvl2pPr marL="457081" algn="l" defTabSz="914164" rtl="0" eaLnBrk="1" latinLnBrk="0" hangingPunct="1">
                        <a:defRPr sz="1800" kern="1200">
                          <a:solidFill>
                            <a:schemeClr val="dk1"/>
                          </a:solidFill>
                          <a:latin typeface="Cambria"/>
                        </a:defRPr>
                      </a:lvl2pPr>
                      <a:lvl3pPr marL="914164" algn="l" defTabSz="914164" rtl="0" eaLnBrk="1" latinLnBrk="0" hangingPunct="1">
                        <a:defRPr sz="1800" kern="1200">
                          <a:solidFill>
                            <a:schemeClr val="dk1"/>
                          </a:solidFill>
                          <a:latin typeface="Cambria"/>
                        </a:defRPr>
                      </a:lvl3pPr>
                      <a:lvl4pPr marL="1371247" algn="l" defTabSz="914164" rtl="0" eaLnBrk="1" latinLnBrk="0" hangingPunct="1">
                        <a:defRPr sz="1800" kern="1200">
                          <a:solidFill>
                            <a:schemeClr val="dk1"/>
                          </a:solidFill>
                          <a:latin typeface="Cambria"/>
                        </a:defRPr>
                      </a:lvl4pPr>
                      <a:lvl5pPr marL="1828330" algn="l" defTabSz="914164" rtl="0" eaLnBrk="1" latinLnBrk="0" hangingPunct="1">
                        <a:defRPr sz="1800" kern="1200">
                          <a:solidFill>
                            <a:schemeClr val="dk1"/>
                          </a:solidFill>
                          <a:latin typeface="Cambria"/>
                        </a:defRPr>
                      </a:lvl5pPr>
                      <a:lvl6pPr marL="2285412" algn="l" defTabSz="914164" rtl="0" eaLnBrk="1" latinLnBrk="0" hangingPunct="1">
                        <a:defRPr sz="1800" kern="1200">
                          <a:solidFill>
                            <a:schemeClr val="dk1"/>
                          </a:solidFill>
                          <a:latin typeface="Cambria"/>
                        </a:defRPr>
                      </a:lvl6pPr>
                      <a:lvl7pPr marL="2742493" algn="l" defTabSz="914164" rtl="0" eaLnBrk="1" latinLnBrk="0" hangingPunct="1">
                        <a:defRPr sz="1800" kern="1200">
                          <a:solidFill>
                            <a:schemeClr val="dk1"/>
                          </a:solidFill>
                          <a:latin typeface="Cambria"/>
                        </a:defRPr>
                      </a:lvl7pPr>
                      <a:lvl8pPr marL="3199576" algn="l" defTabSz="914164" rtl="0" eaLnBrk="1" latinLnBrk="0" hangingPunct="1">
                        <a:defRPr sz="1800" kern="1200">
                          <a:solidFill>
                            <a:schemeClr val="dk1"/>
                          </a:solidFill>
                          <a:latin typeface="Cambria"/>
                        </a:defRPr>
                      </a:lvl8pPr>
                      <a:lvl9pPr marL="3656658" algn="l" defTabSz="914164" rtl="0" eaLnBrk="1" latinLnBrk="0" hangingPunct="1">
                        <a:defRPr sz="1800" kern="1200">
                          <a:solidFill>
                            <a:schemeClr val="dk1"/>
                          </a:solidFill>
                          <a:latin typeface="Cambria"/>
                        </a:defRPr>
                      </a:lvl9pPr>
                    </a:lstStyle>
                    <a:p>
                      <a:pPr algn="ctr"/>
                      <a:r>
                        <a:rPr lang="en-US" sz="1100" dirty="0">
                          <a:solidFill>
                            <a:schemeClr val="tx1"/>
                          </a:solidFill>
                        </a:rPr>
                        <a:t>2046</a:t>
                      </a:r>
                    </a:p>
                  </a:txBody>
                  <a:tcPr marL="105531" marR="105531" marT="52765" marB="5276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4FB"/>
                    </a:solidFill>
                  </a:tcPr>
                </a:tc>
                <a:extLst>
                  <a:ext uri="{0D108BD9-81ED-4DB2-BD59-A6C34878D82A}">
                    <a16:rowId xmlns:a16="http://schemas.microsoft.com/office/drawing/2014/main" val="2487683480"/>
                  </a:ext>
                </a:extLst>
              </a:tr>
              <a:tr h="281416">
                <a:tc>
                  <a:txBody>
                    <a:bodyPr/>
                    <a:lstStyle>
                      <a:lvl1pPr marL="0" algn="l" defTabSz="914164" rtl="0" eaLnBrk="1" latinLnBrk="0" hangingPunct="1">
                        <a:defRPr sz="1800" kern="1200">
                          <a:solidFill>
                            <a:schemeClr val="dk1"/>
                          </a:solidFill>
                          <a:latin typeface="Cambria"/>
                        </a:defRPr>
                      </a:lvl1pPr>
                      <a:lvl2pPr marL="457081" algn="l" defTabSz="914164" rtl="0" eaLnBrk="1" latinLnBrk="0" hangingPunct="1">
                        <a:defRPr sz="1800" kern="1200">
                          <a:solidFill>
                            <a:schemeClr val="dk1"/>
                          </a:solidFill>
                          <a:latin typeface="Cambria"/>
                        </a:defRPr>
                      </a:lvl2pPr>
                      <a:lvl3pPr marL="914164" algn="l" defTabSz="914164" rtl="0" eaLnBrk="1" latinLnBrk="0" hangingPunct="1">
                        <a:defRPr sz="1800" kern="1200">
                          <a:solidFill>
                            <a:schemeClr val="dk1"/>
                          </a:solidFill>
                          <a:latin typeface="Cambria"/>
                        </a:defRPr>
                      </a:lvl3pPr>
                      <a:lvl4pPr marL="1371247" algn="l" defTabSz="914164" rtl="0" eaLnBrk="1" latinLnBrk="0" hangingPunct="1">
                        <a:defRPr sz="1800" kern="1200">
                          <a:solidFill>
                            <a:schemeClr val="dk1"/>
                          </a:solidFill>
                          <a:latin typeface="Cambria"/>
                        </a:defRPr>
                      </a:lvl4pPr>
                      <a:lvl5pPr marL="1828330" algn="l" defTabSz="914164" rtl="0" eaLnBrk="1" latinLnBrk="0" hangingPunct="1">
                        <a:defRPr sz="1800" kern="1200">
                          <a:solidFill>
                            <a:schemeClr val="dk1"/>
                          </a:solidFill>
                          <a:latin typeface="Cambria"/>
                        </a:defRPr>
                      </a:lvl5pPr>
                      <a:lvl6pPr marL="2285412" algn="l" defTabSz="914164" rtl="0" eaLnBrk="1" latinLnBrk="0" hangingPunct="1">
                        <a:defRPr sz="1800" kern="1200">
                          <a:solidFill>
                            <a:schemeClr val="dk1"/>
                          </a:solidFill>
                          <a:latin typeface="Cambria"/>
                        </a:defRPr>
                      </a:lvl6pPr>
                      <a:lvl7pPr marL="2742493" algn="l" defTabSz="914164" rtl="0" eaLnBrk="1" latinLnBrk="0" hangingPunct="1">
                        <a:defRPr sz="1800" kern="1200">
                          <a:solidFill>
                            <a:schemeClr val="dk1"/>
                          </a:solidFill>
                          <a:latin typeface="Cambria"/>
                        </a:defRPr>
                      </a:lvl7pPr>
                      <a:lvl8pPr marL="3199576" algn="l" defTabSz="914164" rtl="0" eaLnBrk="1" latinLnBrk="0" hangingPunct="1">
                        <a:defRPr sz="1800" kern="1200">
                          <a:solidFill>
                            <a:schemeClr val="dk1"/>
                          </a:solidFill>
                          <a:latin typeface="Cambria"/>
                        </a:defRPr>
                      </a:lvl8pPr>
                      <a:lvl9pPr marL="3656658" algn="l" defTabSz="914164" rtl="0" eaLnBrk="1" latinLnBrk="0" hangingPunct="1">
                        <a:defRPr sz="1800" kern="1200">
                          <a:solidFill>
                            <a:schemeClr val="dk1"/>
                          </a:solidFill>
                          <a:latin typeface="Cambria"/>
                        </a:defRPr>
                      </a:lvl9pPr>
                    </a:lstStyle>
                    <a:p>
                      <a:pPr algn="ctr"/>
                      <a:r>
                        <a:rPr lang="en-US" sz="1100" dirty="0">
                          <a:solidFill>
                            <a:schemeClr val="tx1"/>
                          </a:solidFill>
                        </a:rPr>
                        <a:t>BBB-</a:t>
                      </a:r>
                    </a:p>
                  </a:txBody>
                  <a:tcPr marL="105531" marR="105531" marT="52765" marB="5276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4FB"/>
                    </a:solidFill>
                  </a:tcPr>
                </a:tc>
                <a:extLst>
                  <a:ext uri="{0D108BD9-81ED-4DB2-BD59-A6C34878D82A}">
                    <a16:rowId xmlns:a16="http://schemas.microsoft.com/office/drawing/2014/main" val="869054566"/>
                  </a:ext>
                </a:extLst>
              </a:tr>
              <a:tr h="281416">
                <a:tc>
                  <a:txBody>
                    <a:bodyPr/>
                    <a:lstStyle>
                      <a:lvl1pPr marL="0" algn="l" defTabSz="914164" rtl="0" eaLnBrk="1" latinLnBrk="0" hangingPunct="1">
                        <a:defRPr sz="1800" kern="1200">
                          <a:solidFill>
                            <a:schemeClr val="dk1"/>
                          </a:solidFill>
                          <a:latin typeface="Cambria"/>
                        </a:defRPr>
                      </a:lvl1pPr>
                      <a:lvl2pPr marL="457081" algn="l" defTabSz="914164" rtl="0" eaLnBrk="1" latinLnBrk="0" hangingPunct="1">
                        <a:defRPr sz="1800" kern="1200">
                          <a:solidFill>
                            <a:schemeClr val="dk1"/>
                          </a:solidFill>
                          <a:latin typeface="Cambria"/>
                        </a:defRPr>
                      </a:lvl2pPr>
                      <a:lvl3pPr marL="914164" algn="l" defTabSz="914164" rtl="0" eaLnBrk="1" latinLnBrk="0" hangingPunct="1">
                        <a:defRPr sz="1800" kern="1200">
                          <a:solidFill>
                            <a:schemeClr val="dk1"/>
                          </a:solidFill>
                          <a:latin typeface="Cambria"/>
                        </a:defRPr>
                      </a:lvl3pPr>
                      <a:lvl4pPr marL="1371247" algn="l" defTabSz="914164" rtl="0" eaLnBrk="1" latinLnBrk="0" hangingPunct="1">
                        <a:defRPr sz="1800" kern="1200">
                          <a:solidFill>
                            <a:schemeClr val="dk1"/>
                          </a:solidFill>
                          <a:latin typeface="Cambria"/>
                        </a:defRPr>
                      </a:lvl4pPr>
                      <a:lvl5pPr marL="1828330" algn="l" defTabSz="914164" rtl="0" eaLnBrk="1" latinLnBrk="0" hangingPunct="1">
                        <a:defRPr sz="1800" kern="1200">
                          <a:solidFill>
                            <a:schemeClr val="dk1"/>
                          </a:solidFill>
                          <a:latin typeface="Cambria"/>
                        </a:defRPr>
                      </a:lvl5pPr>
                      <a:lvl6pPr marL="2285412" algn="l" defTabSz="914164" rtl="0" eaLnBrk="1" latinLnBrk="0" hangingPunct="1">
                        <a:defRPr sz="1800" kern="1200">
                          <a:solidFill>
                            <a:schemeClr val="dk1"/>
                          </a:solidFill>
                          <a:latin typeface="Cambria"/>
                        </a:defRPr>
                      </a:lvl6pPr>
                      <a:lvl7pPr marL="2742493" algn="l" defTabSz="914164" rtl="0" eaLnBrk="1" latinLnBrk="0" hangingPunct="1">
                        <a:defRPr sz="1800" kern="1200">
                          <a:solidFill>
                            <a:schemeClr val="dk1"/>
                          </a:solidFill>
                          <a:latin typeface="Cambria"/>
                        </a:defRPr>
                      </a:lvl7pPr>
                      <a:lvl8pPr marL="3199576" algn="l" defTabSz="914164" rtl="0" eaLnBrk="1" latinLnBrk="0" hangingPunct="1">
                        <a:defRPr sz="1800" kern="1200">
                          <a:solidFill>
                            <a:schemeClr val="dk1"/>
                          </a:solidFill>
                          <a:latin typeface="Cambria"/>
                        </a:defRPr>
                      </a:lvl8pPr>
                      <a:lvl9pPr marL="3656658" algn="l" defTabSz="914164" rtl="0" eaLnBrk="1" latinLnBrk="0" hangingPunct="1">
                        <a:defRPr sz="1800" kern="1200">
                          <a:solidFill>
                            <a:schemeClr val="dk1"/>
                          </a:solidFill>
                          <a:latin typeface="Cambria"/>
                        </a:defRPr>
                      </a:lvl9pPr>
                    </a:lstStyle>
                    <a:p>
                      <a:pPr algn="ctr"/>
                      <a:r>
                        <a:rPr lang="en-US" sz="1100" dirty="0">
                          <a:solidFill>
                            <a:schemeClr val="tx1"/>
                          </a:solidFill>
                        </a:rPr>
                        <a:t>4.46</a:t>
                      </a:r>
                    </a:p>
                  </a:txBody>
                  <a:tcPr marL="105531" marR="105531" marT="52765" marB="5276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4FB"/>
                    </a:solidFill>
                  </a:tcPr>
                </a:tc>
                <a:extLst>
                  <a:ext uri="{0D108BD9-81ED-4DB2-BD59-A6C34878D82A}">
                    <a16:rowId xmlns:a16="http://schemas.microsoft.com/office/drawing/2014/main" val="3511887514"/>
                  </a:ext>
                </a:extLst>
              </a:tr>
              <a:tr h="281416">
                <a:tc>
                  <a:txBody>
                    <a:bodyPr/>
                    <a:lstStyle>
                      <a:lvl1pPr marL="0" algn="l" defTabSz="914164" rtl="0" eaLnBrk="1" latinLnBrk="0" hangingPunct="1">
                        <a:defRPr sz="1800" kern="1200">
                          <a:solidFill>
                            <a:schemeClr val="dk1"/>
                          </a:solidFill>
                          <a:latin typeface="Cambria"/>
                        </a:defRPr>
                      </a:lvl1pPr>
                      <a:lvl2pPr marL="457081" algn="l" defTabSz="914164" rtl="0" eaLnBrk="1" latinLnBrk="0" hangingPunct="1">
                        <a:defRPr sz="1800" kern="1200">
                          <a:solidFill>
                            <a:schemeClr val="dk1"/>
                          </a:solidFill>
                          <a:latin typeface="Cambria"/>
                        </a:defRPr>
                      </a:lvl2pPr>
                      <a:lvl3pPr marL="914164" algn="l" defTabSz="914164" rtl="0" eaLnBrk="1" latinLnBrk="0" hangingPunct="1">
                        <a:defRPr sz="1800" kern="1200">
                          <a:solidFill>
                            <a:schemeClr val="dk1"/>
                          </a:solidFill>
                          <a:latin typeface="Cambria"/>
                        </a:defRPr>
                      </a:lvl3pPr>
                      <a:lvl4pPr marL="1371247" algn="l" defTabSz="914164" rtl="0" eaLnBrk="1" latinLnBrk="0" hangingPunct="1">
                        <a:defRPr sz="1800" kern="1200">
                          <a:solidFill>
                            <a:schemeClr val="dk1"/>
                          </a:solidFill>
                          <a:latin typeface="Cambria"/>
                        </a:defRPr>
                      </a:lvl4pPr>
                      <a:lvl5pPr marL="1828330" algn="l" defTabSz="914164" rtl="0" eaLnBrk="1" latinLnBrk="0" hangingPunct="1">
                        <a:defRPr sz="1800" kern="1200">
                          <a:solidFill>
                            <a:schemeClr val="dk1"/>
                          </a:solidFill>
                          <a:latin typeface="Cambria"/>
                        </a:defRPr>
                      </a:lvl5pPr>
                      <a:lvl6pPr marL="2285412" algn="l" defTabSz="914164" rtl="0" eaLnBrk="1" latinLnBrk="0" hangingPunct="1">
                        <a:defRPr sz="1800" kern="1200">
                          <a:solidFill>
                            <a:schemeClr val="dk1"/>
                          </a:solidFill>
                          <a:latin typeface="Cambria"/>
                        </a:defRPr>
                      </a:lvl6pPr>
                      <a:lvl7pPr marL="2742493" algn="l" defTabSz="914164" rtl="0" eaLnBrk="1" latinLnBrk="0" hangingPunct="1">
                        <a:defRPr sz="1800" kern="1200">
                          <a:solidFill>
                            <a:schemeClr val="dk1"/>
                          </a:solidFill>
                          <a:latin typeface="Cambria"/>
                        </a:defRPr>
                      </a:lvl7pPr>
                      <a:lvl8pPr marL="3199576" algn="l" defTabSz="914164" rtl="0" eaLnBrk="1" latinLnBrk="0" hangingPunct="1">
                        <a:defRPr sz="1800" kern="1200">
                          <a:solidFill>
                            <a:schemeClr val="dk1"/>
                          </a:solidFill>
                          <a:latin typeface="Cambria"/>
                        </a:defRPr>
                      </a:lvl8pPr>
                      <a:lvl9pPr marL="3656658" algn="l" defTabSz="914164" rtl="0" eaLnBrk="1" latinLnBrk="0" hangingPunct="1">
                        <a:defRPr sz="1800" kern="1200">
                          <a:solidFill>
                            <a:schemeClr val="dk1"/>
                          </a:solidFill>
                          <a:latin typeface="Cambria"/>
                        </a:defRPr>
                      </a:lvl9pPr>
                    </a:lstStyle>
                    <a:p>
                      <a:pPr algn="ctr"/>
                      <a:r>
                        <a:rPr lang="en-US" sz="1100" dirty="0">
                          <a:solidFill>
                            <a:schemeClr val="tx1"/>
                          </a:solidFill>
                        </a:rPr>
                        <a:t>7.09%</a:t>
                      </a:r>
                    </a:p>
                  </a:txBody>
                  <a:tcPr marL="105531" marR="105531" marT="52765" marB="5276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4FB"/>
                    </a:solidFill>
                  </a:tcPr>
                </a:tc>
                <a:extLst>
                  <a:ext uri="{0D108BD9-81ED-4DB2-BD59-A6C34878D82A}">
                    <a16:rowId xmlns:a16="http://schemas.microsoft.com/office/drawing/2014/main" val="154772115"/>
                  </a:ext>
                </a:extLst>
              </a:tr>
              <a:tr h="281416">
                <a:tc>
                  <a:txBody>
                    <a:bodyPr/>
                    <a:lstStyle>
                      <a:lvl1pPr marL="0" algn="l" defTabSz="914164" rtl="0" eaLnBrk="1" latinLnBrk="0" hangingPunct="1">
                        <a:defRPr sz="1800" kern="1200">
                          <a:solidFill>
                            <a:schemeClr val="dk1"/>
                          </a:solidFill>
                          <a:latin typeface="Cambria"/>
                        </a:defRPr>
                      </a:lvl1pPr>
                      <a:lvl2pPr marL="457081" algn="l" defTabSz="914164" rtl="0" eaLnBrk="1" latinLnBrk="0" hangingPunct="1">
                        <a:defRPr sz="1800" kern="1200">
                          <a:solidFill>
                            <a:schemeClr val="dk1"/>
                          </a:solidFill>
                          <a:latin typeface="Cambria"/>
                        </a:defRPr>
                      </a:lvl2pPr>
                      <a:lvl3pPr marL="914164" algn="l" defTabSz="914164" rtl="0" eaLnBrk="1" latinLnBrk="0" hangingPunct="1">
                        <a:defRPr sz="1800" kern="1200">
                          <a:solidFill>
                            <a:schemeClr val="dk1"/>
                          </a:solidFill>
                          <a:latin typeface="Cambria"/>
                        </a:defRPr>
                      </a:lvl3pPr>
                      <a:lvl4pPr marL="1371247" algn="l" defTabSz="914164" rtl="0" eaLnBrk="1" latinLnBrk="0" hangingPunct="1">
                        <a:defRPr sz="1800" kern="1200">
                          <a:solidFill>
                            <a:schemeClr val="dk1"/>
                          </a:solidFill>
                          <a:latin typeface="Cambria"/>
                        </a:defRPr>
                      </a:lvl4pPr>
                      <a:lvl5pPr marL="1828330" algn="l" defTabSz="914164" rtl="0" eaLnBrk="1" latinLnBrk="0" hangingPunct="1">
                        <a:defRPr sz="1800" kern="1200">
                          <a:solidFill>
                            <a:schemeClr val="dk1"/>
                          </a:solidFill>
                          <a:latin typeface="Cambria"/>
                        </a:defRPr>
                      </a:lvl5pPr>
                      <a:lvl6pPr marL="2285412" algn="l" defTabSz="914164" rtl="0" eaLnBrk="1" latinLnBrk="0" hangingPunct="1">
                        <a:defRPr sz="1800" kern="1200">
                          <a:solidFill>
                            <a:schemeClr val="dk1"/>
                          </a:solidFill>
                          <a:latin typeface="Cambria"/>
                        </a:defRPr>
                      </a:lvl6pPr>
                      <a:lvl7pPr marL="2742493" algn="l" defTabSz="914164" rtl="0" eaLnBrk="1" latinLnBrk="0" hangingPunct="1">
                        <a:defRPr sz="1800" kern="1200">
                          <a:solidFill>
                            <a:schemeClr val="dk1"/>
                          </a:solidFill>
                          <a:latin typeface="Cambria"/>
                        </a:defRPr>
                      </a:lvl7pPr>
                      <a:lvl8pPr marL="3199576" algn="l" defTabSz="914164" rtl="0" eaLnBrk="1" latinLnBrk="0" hangingPunct="1">
                        <a:defRPr sz="1800" kern="1200">
                          <a:solidFill>
                            <a:schemeClr val="dk1"/>
                          </a:solidFill>
                          <a:latin typeface="Cambria"/>
                        </a:defRPr>
                      </a:lvl8pPr>
                      <a:lvl9pPr marL="3656658" algn="l" defTabSz="914164" rtl="0" eaLnBrk="1" latinLnBrk="0" hangingPunct="1">
                        <a:defRPr sz="1800" kern="1200">
                          <a:solidFill>
                            <a:schemeClr val="dk1"/>
                          </a:solidFill>
                          <a:latin typeface="Cambria"/>
                        </a:defRPr>
                      </a:lvl9pPr>
                    </a:lstStyle>
                    <a:p>
                      <a:pPr algn="ctr"/>
                      <a:r>
                        <a:rPr lang="en-US" sz="1100" dirty="0">
                          <a:solidFill>
                            <a:schemeClr val="tx1"/>
                          </a:solidFill>
                        </a:rPr>
                        <a:t>$518</a:t>
                      </a:r>
                    </a:p>
                  </a:txBody>
                  <a:tcPr marL="105531" marR="105531" marT="52765" marB="52765">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4FB"/>
                    </a:solidFill>
                  </a:tcPr>
                </a:tc>
                <a:extLst>
                  <a:ext uri="{0D108BD9-81ED-4DB2-BD59-A6C34878D82A}">
                    <a16:rowId xmlns:a16="http://schemas.microsoft.com/office/drawing/2014/main" val="1674733838"/>
                  </a:ext>
                </a:extLst>
              </a:tr>
              <a:tr h="457301">
                <a:tc>
                  <a:txBody>
                    <a:bodyPr/>
                    <a:lstStyle>
                      <a:lvl1pPr marL="0" algn="l" defTabSz="914164" rtl="0" eaLnBrk="1" latinLnBrk="0" hangingPunct="1">
                        <a:defRPr sz="1800" kern="1200">
                          <a:solidFill>
                            <a:schemeClr val="dk1"/>
                          </a:solidFill>
                          <a:latin typeface="Cambria"/>
                        </a:defRPr>
                      </a:lvl1pPr>
                      <a:lvl2pPr marL="457081" algn="l" defTabSz="914164" rtl="0" eaLnBrk="1" latinLnBrk="0" hangingPunct="1">
                        <a:defRPr sz="1800" kern="1200">
                          <a:solidFill>
                            <a:schemeClr val="dk1"/>
                          </a:solidFill>
                          <a:latin typeface="Cambria"/>
                        </a:defRPr>
                      </a:lvl2pPr>
                      <a:lvl3pPr marL="914164" algn="l" defTabSz="914164" rtl="0" eaLnBrk="1" latinLnBrk="0" hangingPunct="1">
                        <a:defRPr sz="1800" kern="1200">
                          <a:solidFill>
                            <a:schemeClr val="dk1"/>
                          </a:solidFill>
                          <a:latin typeface="Cambria"/>
                        </a:defRPr>
                      </a:lvl3pPr>
                      <a:lvl4pPr marL="1371247" algn="l" defTabSz="914164" rtl="0" eaLnBrk="1" latinLnBrk="0" hangingPunct="1">
                        <a:defRPr sz="1800" kern="1200">
                          <a:solidFill>
                            <a:schemeClr val="dk1"/>
                          </a:solidFill>
                          <a:latin typeface="Cambria"/>
                        </a:defRPr>
                      </a:lvl4pPr>
                      <a:lvl5pPr marL="1828330" algn="l" defTabSz="914164" rtl="0" eaLnBrk="1" latinLnBrk="0" hangingPunct="1">
                        <a:defRPr sz="1800" kern="1200">
                          <a:solidFill>
                            <a:schemeClr val="dk1"/>
                          </a:solidFill>
                          <a:latin typeface="Cambria"/>
                        </a:defRPr>
                      </a:lvl5pPr>
                      <a:lvl6pPr marL="2285412" algn="l" defTabSz="914164" rtl="0" eaLnBrk="1" latinLnBrk="0" hangingPunct="1">
                        <a:defRPr sz="1800" kern="1200">
                          <a:solidFill>
                            <a:schemeClr val="dk1"/>
                          </a:solidFill>
                          <a:latin typeface="Cambria"/>
                        </a:defRPr>
                      </a:lvl6pPr>
                      <a:lvl7pPr marL="2742493" algn="l" defTabSz="914164" rtl="0" eaLnBrk="1" latinLnBrk="0" hangingPunct="1">
                        <a:defRPr sz="1800" kern="1200">
                          <a:solidFill>
                            <a:schemeClr val="dk1"/>
                          </a:solidFill>
                          <a:latin typeface="Cambria"/>
                        </a:defRPr>
                      </a:lvl7pPr>
                      <a:lvl8pPr marL="3199576" algn="l" defTabSz="914164" rtl="0" eaLnBrk="1" latinLnBrk="0" hangingPunct="1">
                        <a:defRPr sz="1800" kern="1200">
                          <a:solidFill>
                            <a:schemeClr val="dk1"/>
                          </a:solidFill>
                          <a:latin typeface="Cambria"/>
                        </a:defRPr>
                      </a:lvl8pPr>
                      <a:lvl9pPr marL="3656658" algn="l" defTabSz="914164" rtl="0" eaLnBrk="1" latinLnBrk="0" hangingPunct="1">
                        <a:defRPr sz="1800" kern="1200">
                          <a:solidFill>
                            <a:schemeClr val="dk1"/>
                          </a:solidFill>
                          <a:latin typeface="Cambria"/>
                        </a:defRPr>
                      </a:lvl9pPr>
                    </a:lstStyle>
                    <a:p>
                      <a:pPr algn="ctr"/>
                      <a:r>
                        <a:rPr lang="en-US" sz="1100" dirty="0">
                          <a:solidFill>
                            <a:schemeClr val="tx1"/>
                          </a:solidFill>
                        </a:rPr>
                        <a:t>1.55%</a:t>
                      </a:r>
                      <a:r>
                        <a:rPr lang="en-US" sz="1100" baseline="30000" dirty="0">
                          <a:solidFill>
                            <a:schemeClr val="tx1"/>
                          </a:solidFill>
                        </a:rPr>
                        <a:t>**</a:t>
                      </a:r>
                    </a:p>
                  </a:txBody>
                  <a:tcPr marL="105531" marR="105531" marT="52765" marB="5276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4FB"/>
                    </a:solidFill>
                  </a:tcPr>
                </a:tc>
                <a:extLst>
                  <a:ext uri="{0D108BD9-81ED-4DB2-BD59-A6C34878D82A}">
                    <a16:rowId xmlns:a16="http://schemas.microsoft.com/office/drawing/2014/main" val="3968363620"/>
                  </a:ext>
                </a:extLst>
              </a:tr>
            </a:tbl>
          </a:graphicData>
        </a:graphic>
      </p:graphicFrame>
      <p:graphicFrame>
        <p:nvGraphicFramePr>
          <p:cNvPr id="49" name="Table 5">
            <a:extLst>
              <a:ext uri="{FF2B5EF4-FFF2-40B4-BE49-F238E27FC236}">
                <a16:creationId xmlns:a16="http://schemas.microsoft.com/office/drawing/2014/main" id="{DA35175D-1BD1-43AF-9BEE-227CA93B825C}"/>
              </a:ext>
            </a:extLst>
          </p:cNvPr>
          <p:cNvGraphicFramePr>
            <a:graphicFrameLocks noGrp="1"/>
          </p:cNvGraphicFramePr>
          <p:nvPr>
            <p:extLst>
              <p:ext uri="{D42A27DB-BD31-4B8C-83A1-F6EECF244321}">
                <p14:modId xmlns:p14="http://schemas.microsoft.com/office/powerpoint/2010/main" val="630537746"/>
              </p:ext>
            </p:extLst>
          </p:nvPr>
        </p:nvGraphicFramePr>
        <p:xfrm>
          <a:off x="2829895" y="2252788"/>
          <a:ext cx="1805687" cy="5193564"/>
        </p:xfrm>
        <a:graphic>
          <a:graphicData uri="http://schemas.openxmlformats.org/drawingml/2006/table">
            <a:tbl>
              <a:tblPr firstRow="1" bandRow="1"/>
              <a:tblGrid>
                <a:gridCol w="1805687">
                  <a:extLst>
                    <a:ext uri="{9D8B030D-6E8A-4147-A177-3AD203B41FA5}">
                      <a16:colId xmlns:a16="http://schemas.microsoft.com/office/drawing/2014/main" val="4233914771"/>
                    </a:ext>
                  </a:extLst>
                </a:gridCol>
              </a:tblGrid>
              <a:tr h="831618">
                <a:tc>
                  <a:txBody>
                    <a:bodyPr/>
                    <a:lstStyle>
                      <a:lvl1pPr marL="0" algn="l" defTabSz="914164" rtl="0" eaLnBrk="1" latinLnBrk="0" hangingPunct="1">
                        <a:defRPr sz="1800" b="1" kern="1200">
                          <a:solidFill>
                            <a:schemeClr val="lt1"/>
                          </a:solidFill>
                          <a:latin typeface="Cambria"/>
                        </a:defRPr>
                      </a:lvl1pPr>
                      <a:lvl2pPr marL="457081" algn="l" defTabSz="914164" rtl="0" eaLnBrk="1" latinLnBrk="0" hangingPunct="1">
                        <a:defRPr sz="1800" b="1" kern="1200">
                          <a:solidFill>
                            <a:schemeClr val="lt1"/>
                          </a:solidFill>
                          <a:latin typeface="Cambria"/>
                        </a:defRPr>
                      </a:lvl2pPr>
                      <a:lvl3pPr marL="914164" algn="l" defTabSz="914164" rtl="0" eaLnBrk="1" latinLnBrk="0" hangingPunct="1">
                        <a:defRPr sz="1800" b="1" kern="1200">
                          <a:solidFill>
                            <a:schemeClr val="lt1"/>
                          </a:solidFill>
                          <a:latin typeface="Cambria"/>
                        </a:defRPr>
                      </a:lvl3pPr>
                      <a:lvl4pPr marL="1371247" algn="l" defTabSz="914164" rtl="0" eaLnBrk="1" latinLnBrk="0" hangingPunct="1">
                        <a:defRPr sz="1800" b="1" kern="1200">
                          <a:solidFill>
                            <a:schemeClr val="lt1"/>
                          </a:solidFill>
                          <a:latin typeface="Cambria"/>
                        </a:defRPr>
                      </a:lvl4pPr>
                      <a:lvl5pPr marL="1828330" algn="l" defTabSz="914164" rtl="0" eaLnBrk="1" latinLnBrk="0" hangingPunct="1">
                        <a:defRPr sz="1800" b="1" kern="1200">
                          <a:solidFill>
                            <a:schemeClr val="lt1"/>
                          </a:solidFill>
                          <a:latin typeface="Cambria"/>
                        </a:defRPr>
                      </a:lvl5pPr>
                      <a:lvl6pPr marL="2285412" algn="l" defTabSz="914164" rtl="0" eaLnBrk="1" latinLnBrk="0" hangingPunct="1">
                        <a:defRPr sz="1800" b="1" kern="1200">
                          <a:solidFill>
                            <a:schemeClr val="lt1"/>
                          </a:solidFill>
                          <a:latin typeface="Cambria"/>
                        </a:defRPr>
                      </a:lvl6pPr>
                      <a:lvl7pPr marL="2742493" algn="l" defTabSz="914164" rtl="0" eaLnBrk="1" latinLnBrk="0" hangingPunct="1">
                        <a:defRPr sz="1800" b="1" kern="1200">
                          <a:solidFill>
                            <a:schemeClr val="lt1"/>
                          </a:solidFill>
                          <a:latin typeface="Cambria"/>
                        </a:defRPr>
                      </a:lvl7pPr>
                      <a:lvl8pPr marL="3199576" algn="l" defTabSz="914164" rtl="0" eaLnBrk="1" latinLnBrk="0" hangingPunct="1">
                        <a:defRPr sz="1800" b="1" kern="1200">
                          <a:solidFill>
                            <a:schemeClr val="lt1"/>
                          </a:solidFill>
                          <a:latin typeface="Cambria"/>
                        </a:defRPr>
                      </a:lvl8pPr>
                      <a:lvl9pPr marL="3656658" algn="l" defTabSz="914164" rtl="0" eaLnBrk="1" latinLnBrk="0" hangingPunct="1">
                        <a:defRPr sz="1800" b="1" kern="1200">
                          <a:solidFill>
                            <a:schemeClr val="lt1"/>
                          </a:solidFill>
                          <a:latin typeface="Cambria"/>
                        </a:defRPr>
                      </a:lvl9pPr>
                    </a:lstStyle>
                    <a:p>
                      <a:pPr algn="ctr"/>
                      <a:r>
                        <a:rPr lang="en-US" sz="1600" b="0" dirty="0">
                          <a:solidFill>
                            <a:schemeClr val="accent1"/>
                          </a:solidFill>
                        </a:rPr>
                        <a:t>Hard Currency Sovereign</a:t>
                      </a:r>
                    </a:p>
                  </a:txBody>
                  <a:tcPr marL="105531" marR="105531" marT="158296" marB="158296">
                    <a:lnL w="762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7AC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2657651"/>
                  </a:ext>
                </a:extLst>
              </a:tr>
              <a:tr h="562831">
                <a:tc>
                  <a:txBody>
                    <a:bodyPr/>
                    <a:lstStyle>
                      <a:lvl1pPr marL="0" algn="l" defTabSz="914164" rtl="0" eaLnBrk="1" latinLnBrk="0" hangingPunct="1">
                        <a:defRPr sz="1800" kern="1200">
                          <a:solidFill>
                            <a:schemeClr val="dk1"/>
                          </a:solidFill>
                          <a:latin typeface="Cambria"/>
                        </a:defRPr>
                      </a:lvl1pPr>
                      <a:lvl2pPr marL="457081" algn="l" defTabSz="914164" rtl="0" eaLnBrk="1" latinLnBrk="0" hangingPunct="1">
                        <a:defRPr sz="1800" kern="1200">
                          <a:solidFill>
                            <a:schemeClr val="dk1"/>
                          </a:solidFill>
                          <a:latin typeface="Cambria"/>
                        </a:defRPr>
                      </a:lvl2pPr>
                      <a:lvl3pPr marL="914164" algn="l" defTabSz="914164" rtl="0" eaLnBrk="1" latinLnBrk="0" hangingPunct="1">
                        <a:defRPr sz="1800" kern="1200">
                          <a:solidFill>
                            <a:schemeClr val="dk1"/>
                          </a:solidFill>
                          <a:latin typeface="Cambria"/>
                        </a:defRPr>
                      </a:lvl3pPr>
                      <a:lvl4pPr marL="1371247" algn="l" defTabSz="914164" rtl="0" eaLnBrk="1" latinLnBrk="0" hangingPunct="1">
                        <a:defRPr sz="1800" kern="1200">
                          <a:solidFill>
                            <a:schemeClr val="dk1"/>
                          </a:solidFill>
                          <a:latin typeface="Cambria"/>
                        </a:defRPr>
                      </a:lvl4pPr>
                      <a:lvl5pPr marL="1828330" algn="l" defTabSz="914164" rtl="0" eaLnBrk="1" latinLnBrk="0" hangingPunct="1">
                        <a:defRPr sz="1800" kern="1200">
                          <a:solidFill>
                            <a:schemeClr val="dk1"/>
                          </a:solidFill>
                          <a:latin typeface="Cambria"/>
                        </a:defRPr>
                      </a:lvl5pPr>
                      <a:lvl6pPr marL="2285412" algn="l" defTabSz="914164" rtl="0" eaLnBrk="1" latinLnBrk="0" hangingPunct="1">
                        <a:defRPr sz="1800" kern="1200">
                          <a:solidFill>
                            <a:schemeClr val="dk1"/>
                          </a:solidFill>
                          <a:latin typeface="Cambria"/>
                        </a:defRPr>
                      </a:lvl6pPr>
                      <a:lvl7pPr marL="2742493" algn="l" defTabSz="914164" rtl="0" eaLnBrk="1" latinLnBrk="0" hangingPunct="1">
                        <a:defRPr sz="1800" kern="1200">
                          <a:solidFill>
                            <a:schemeClr val="dk1"/>
                          </a:solidFill>
                          <a:latin typeface="Cambria"/>
                        </a:defRPr>
                      </a:lvl7pPr>
                      <a:lvl8pPr marL="3199576" algn="l" defTabSz="914164" rtl="0" eaLnBrk="1" latinLnBrk="0" hangingPunct="1">
                        <a:defRPr sz="1800" kern="1200">
                          <a:solidFill>
                            <a:schemeClr val="dk1"/>
                          </a:solidFill>
                          <a:latin typeface="Cambria"/>
                        </a:defRPr>
                      </a:lvl8pPr>
                      <a:lvl9pPr marL="3656658" algn="l" defTabSz="914164" rtl="0" eaLnBrk="1" latinLnBrk="0" hangingPunct="1">
                        <a:defRPr sz="1800" kern="1200">
                          <a:solidFill>
                            <a:schemeClr val="dk1"/>
                          </a:solidFill>
                          <a:latin typeface="Cambria"/>
                        </a:defRPr>
                      </a:lvl9pPr>
                    </a:lstStyle>
                    <a:p>
                      <a:pPr algn="ctr"/>
                      <a:r>
                        <a:rPr lang="en-US" sz="1100" b="1" dirty="0">
                          <a:solidFill>
                            <a:schemeClr val="tx1"/>
                          </a:solidFill>
                        </a:rPr>
                        <a:t>JP Morgan EMBI Global Diversified (GD)</a:t>
                      </a:r>
                    </a:p>
                  </a:txBody>
                  <a:tcPr marL="105531" marR="105531" marT="158296" marB="52765">
                    <a:lnL w="762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7AC9"/>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7AC9">
                        <a:alpha val="5098"/>
                      </a:srgbClr>
                    </a:solidFill>
                  </a:tcPr>
                </a:tc>
                <a:extLst>
                  <a:ext uri="{0D108BD9-81ED-4DB2-BD59-A6C34878D82A}">
                    <a16:rowId xmlns:a16="http://schemas.microsoft.com/office/drawing/2014/main" val="3175710636"/>
                  </a:ext>
                </a:extLst>
              </a:tr>
              <a:tr h="809070">
                <a:tc>
                  <a:txBody>
                    <a:bodyPr/>
                    <a:lstStyle>
                      <a:lvl1pPr marL="0" algn="l" defTabSz="914164" rtl="0" eaLnBrk="1" latinLnBrk="0" hangingPunct="1">
                        <a:defRPr sz="1800" kern="1200">
                          <a:solidFill>
                            <a:schemeClr val="dk1"/>
                          </a:solidFill>
                          <a:latin typeface="Cambria"/>
                        </a:defRPr>
                      </a:lvl1pPr>
                      <a:lvl2pPr marL="457081" algn="l" defTabSz="914164" rtl="0" eaLnBrk="1" latinLnBrk="0" hangingPunct="1">
                        <a:defRPr sz="1800" kern="1200">
                          <a:solidFill>
                            <a:schemeClr val="dk1"/>
                          </a:solidFill>
                          <a:latin typeface="Cambria"/>
                        </a:defRPr>
                      </a:lvl2pPr>
                      <a:lvl3pPr marL="914164" algn="l" defTabSz="914164" rtl="0" eaLnBrk="1" latinLnBrk="0" hangingPunct="1">
                        <a:defRPr sz="1800" kern="1200">
                          <a:solidFill>
                            <a:schemeClr val="dk1"/>
                          </a:solidFill>
                          <a:latin typeface="Cambria"/>
                        </a:defRPr>
                      </a:lvl3pPr>
                      <a:lvl4pPr marL="1371247" algn="l" defTabSz="914164" rtl="0" eaLnBrk="1" latinLnBrk="0" hangingPunct="1">
                        <a:defRPr sz="1800" kern="1200">
                          <a:solidFill>
                            <a:schemeClr val="dk1"/>
                          </a:solidFill>
                          <a:latin typeface="Cambria"/>
                        </a:defRPr>
                      </a:lvl4pPr>
                      <a:lvl5pPr marL="1828330" algn="l" defTabSz="914164" rtl="0" eaLnBrk="1" latinLnBrk="0" hangingPunct="1">
                        <a:defRPr sz="1800" kern="1200">
                          <a:solidFill>
                            <a:schemeClr val="dk1"/>
                          </a:solidFill>
                          <a:latin typeface="Cambria"/>
                        </a:defRPr>
                      </a:lvl5pPr>
                      <a:lvl6pPr marL="2285412" algn="l" defTabSz="914164" rtl="0" eaLnBrk="1" latinLnBrk="0" hangingPunct="1">
                        <a:defRPr sz="1800" kern="1200">
                          <a:solidFill>
                            <a:schemeClr val="dk1"/>
                          </a:solidFill>
                          <a:latin typeface="Cambria"/>
                        </a:defRPr>
                      </a:lvl6pPr>
                      <a:lvl7pPr marL="2742493" algn="l" defTabSz="914164" rtl="0" eaLnBrk="1" latinLnBrk="0" hangingPunct="1">
                        <a:defRPr sz="1800" kern="1200">
                          <a:solidFill>
                            <a:schemeClr val="dk1"/>
                          </a:solidFill>
                          <a:latin typeface="Cambria"/>
                        </a:defRPr>
                      </a:lvl7pPr>
                      <a:lvl8pPr marL="3199576" algn="l" defTabSz="914164" rtl="0" eaLnBrk="1" latinLnBrk="0" hangingPunct="1">
                        <a:defRPr sz="1800" kern="1200">
                          <a:solidFill>
                            <a:schemeClr val="dk1"/>
                          </a:solidFill>
                          <a:latin typeface="Cambria"/>
                        </a:defRPr>
                      </a:lvl8pPr>
                      <a:lvl9pPr marL="3656658" algn="l" defTabSz="914164" rtl="0" eaLnBrk="1" latinLnBrk="0" hangingPunct="1">
                        <a:defRPr sz="1800" kern="1200">
                          <a:solidFill>
                            <a:schemeClr val="dk1"/>
                          </a:solidFill>
                          <a:latin typeface="Cambria"/>
                        </a:defRPr>
                      </a:lvl9pPr>
                    </a:lstStyle>
                    <a:p>
                      <a:pPr algn="ctr"/>
                      <a:r>
                        <a:rPr lang="en-US" sz="1100" dirty="0">
                          <a:solidFill>
                            <a:schemeClr val="tx1"/>
                          </a:solidFill>
                        </a:rPr>
                        <a:t>USD Sovereign &amp; Quasi-Sovereign debt with caps on country weights to improve diversification</a:t>
                      </a:r>
                    </a:p>
                  </a:txBody>
                  <a:tcPr marL="105531" marR="105531" marT="52765" marB="52765">
                    <a:lnL w="762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7AC9">
                        <a:alpha val="5098"/>
                      </a:srgbClr>
                    </a:solidFill>
                  </a:tcPr>
                </a:tc>
                <a:extLst>
                  <a:ext uri="{0D108BD9-81ED-4DB2-BD59-A6C34878D82A}">
                    <a16:rowId xmlns:a16="http://schemas.microsoft.com/office/drawing/2014/main" val="654040201"/>
                  </a:ext>
                </a:extLst>
              </a:tr>
              <a:tr h="281416">
                <a:tc>
                  <a:txBody>
                    <a:bodyPr/>
                    <a:lstStyle>
                      <a:lvl1pPr marL="0" algn="l" defTabSz="914164" rtl="0" eaLnBrk="1" latinLnBrk="0" hangingPunct="1">
                        <a:defRPr sz="1800" kern="1200">
                          <a:solidFill>
                            <a:schemeClr val="dk1"/>
                          </a:solidFill>
                          <a:latin typeface="Cambria"/>
                        </a:defRPr>
                      </a:lvl1pPr>
                      <a:lvl2pPr marL="457081" algn="l" defTabSz="914164" rtl="0" eaLnBrk="1" latinLnBrk="0" hangingPunct="1">
                        <a:defRPr sz="1800" kern="1200">
                          <a:solidFill>
                            <a:schemeClr val="dk1"/>
                          </a:solidFill>
                          <a:latin typeface="Cambria"/>
                        </a:defRPr>
                      </a:lvl2pPr>
                      <a:lvl3pPr marL="914164" algn="l" defTabSz="914164" rtl="0" eaLnBrk="1" latinLnBrk="0" hangingPunct="1">
                        <a:defRPr sz="1800" kern="1200">
                          <a:solidFill>
                            <a:schemeClr val="dk1"/>
                          </a:solidFill>
                          <a:latin typeface="Cambria"/>
                        </a:defRPr>
                      </a:lvl3pPr>
                      <a:lvl4pPr marL="1371247" algn="l" defTabSz="914164" rtl="0" eaLnBrk="1" latinLnBrk="0" hangingPunct="1">
                        <a:defRPr sz="1800" kern="1200">
                          <a:solidFill>
                            <a:schemeClr val="dk1"/>
                          </a:solidFill>
                          <a:latin typeface="Cambria"/>
                        </a:defRPr>
                      </a:lvl4pPr>
                      <a:lvl5pPr marL="1828330" algn="l" defTabSz="914164" rtl="0" eaLnBrk="1" latinLnBrk="0" hangingPunct="1">
                        <a:defRPr sz="1800" kern="1200">
                          <a:solidFill>
                            <a:schemeClr val="dk1"/>
                          </a:solidFill>
                          <a:latin typeface="Cambria"/>
                        </a:defRPr>
                      </a:lvl5pPr>
                      <a:lvl6pPr marL="2285412" algn="l" defTabSz="914164" rtl="0" eaLnBrk="1" latinLnBrk="0" hangingPunct="1">
                        <a:defRPr sz="1800" kern="1200">
                          <a:solidFill>
                            <a:schemeClr val="dk1"/>
                          </a:solidFill>
                          <a:latin typeface="Cambria"/>
                        </a:defRPr>
                      </a:lvl6pPr>
                      <a:lvl7pPr marL="2742493" algn="l" defTabSz="914164" rtl="0" eaLnBrk="1" latinLnBrk="0" hangingPunct="1">
                        <a:defRPr sz="1800" kern="1200">
                          <a:solidFill>
                            <a:schemeClr val="dk1"/>
                          </a:solidFill>
                          <a:latin typeface="Cambria"/>
                        </a:defRPr>
                      </a:lvl7pPr>
                      <a:lvl8pPr marL="3199576" algn="l" defTabSz="914164" rtl="0" eaLnBrk="1" latinLnBrk="0" hangingPunct="1">
                        <a:defRPr sz="1800" kern="1200">
                          <a:solidFill>
                            <a:schemeClr val="dk1"/>
                          </a:solidFill>
                          <a:latin typeface="Cambria"/>
                        </a:defRPr>
                      </a:lvl8pPr>
                      <a:lvl9pPr marL="3656658" algn="l" defTabSz="914164" rtl="0" eaLnBrk="1" latinLnBrk="0" hangingPunct="1">
                        <a:defRPr sz="1800" kern="1200">
                          <a:solidFill>
                            <a:schemeClr val="dk1"/>
                          </a:solidFill>
                          <a:latin typeface="Cambria"/>
                        </a:defRPr>
                      </a:lvl9pPr>
                    </a:lstStyle>
                    <a:p>
                      <a:pPr algn="ctr"/>
                      <a:r>
                        <a:rPr lang="en-US" sz="1100" dirty="0">
                          <a:solidFill>
                            <a:schemeClr val="tx1"/>
                          </a:solidFill>
                        </a:rPr>
                        <a:t>1999</a:t>
                      </a:r>
                    </a:p>
                  </a:txBody>
                  <a:tcPr marL="105531" marR="105531" marT="52765" marB="52765">
                    <a:lnL w="762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7AC9">
                        <a:alpha val="5098"/>
                      </a:srgbClr>
                    </a:solidFill>
                  </a:tcPr>
                </a:tc>
                <a:extLst>
                  <a:ext uri="{0D108BD9-81ED-4DB2-BD59-A6C34878D82A}">
                    <a16:rowId xmlns:a16="http://schemas.microsoft.com/office/drawing/2014/main" val="212773076"/>
                  </a:ext>
                </a:extLst>
              </a:tr>
              <a:tr h="281416">
                <a:tc>
                  <a:txBody>
                    <a:bodyPr/>
                    <a:lstStyle>
                      <a:lvl1pPr marL="0" algn="l" defTabSz="914164" rtl="0" eaLnBrk="1" latinLnBrk="0" hangingPunct="1">
                        <a:defRPr sz="1800" kern="1200">
                          <a:solidFill>
                            <a:schemeClr val="dk1"/>
                          </a:solidFill>
                          <a:latin typeface="Cambria"/>
                        </a:defRPr>
                      </a:lvl1pPr>
                      <a:lvl2pPr marL="457081" algn="l" defTabSz="914164" rtl="0" eaLnBrk="1" latinLnBrk="0" hangingPunct="1">
                        <a:defRPr sz="1800" kern="1200">
                          <a:solidFill>
                            <a:schemeClr val="dk1"/>
                          </a:solidFill>
                          <a:latin typeface="Cambria"/>
                        </a:defRPr>
                      </a:lvl2pPr>
                      <a:lvl3pPr marL="914164" algn="l" defTabSz="914164" rtl="0" eaLnBrk="1" latinLnBrk="0" hangingPunct="1">
                        <a:defRPr sz="1800" kern="1200">
                          <a:solidFill>
                            <a:schemeClr val="dk1"/>
                          </a:solidFill>
                          <a:latin typeface="Cambria"/>
                        </a:defRPr>
                      </a:lvl3pPr>
                      <a:lvl4pPr marL="1371247" algn="l" defTabSz="914164" rtl="0" eaLnBrk="1" latinLnBrk="0" hangingPunct="1">
                        <a:defRPr sz="1800" kern="1200">
                          <a:solidFill>
                            <a:schemeClr val="dk1"/>
                          </a:solidFill>
                          <a:latin typeface="Cambria"/>
                        </a:defRPr>
                      </a:lvl4pPr>
                      <a:lvl5pPr marL="1828330" algn="l" defTabSz="914164" rtl="0" eaLnBrk="1" latinLnBrk="0" hangingPunct="1">
                        <a:defRPr sz="1800" kern="1200">
                          <a:solidFill>
                            <a:schemeClr val="dk1"/>
                          </a:solidFill>
                          <a:latin typeface="Cambria"/>
                        </a:defRPr>
                      </a:lvl5pPr>
                      <a:lvl6pPr marL="2285412" algn="l" defTabSz="914164" rtl="0" eaLnBrk="1" latinLnBrk="0" hangingPunct="1">
                        <a:defRPr sz="1800" kern="1200">
                          <a:solidFill>
                            <a:schemeClr val="dk1"/>
                          </a:solidFill>
                          <a:latin typeface="Cambria"/>
                        </a:defRPr>
                      </a:lvl6pPr>
                      <a:lvl7pPr marL="2742493" algn="l" defTabSz="914164" rtl="0" eaLnBrk="1" latinLnBrk="0" hangingPunct="1">
                        <a:defRPr sz="1800" kern="1200">
                          <a:solidFill>
                            <a:schemeClr val="dk1"/>
                          </a:solidFill>
                          <a:latin typeface="Cambria"/>
                        </a:defRPr>
                      </a:lvl7pPr>
                      <a:lvl8pPr marL="3199576" algn="l" defTabSz="914164" rtl="0" eaLnBrk="1" latinLnBrk="0" hangingPunct="1">
                        <a:defRPr sz="1800" kern="1200">
                          <a:solidFill>
                            <a:schemeClr val="dk1"/>
                          </a:solidFill>
                          <a:latin typeface="Cambria"/>
                        </a:defRPr>
                      </a:lvl8pPr>
                      <a:lvl9pPr marL="3656658" algn="l" defTabSz="914164" rtl="0" eaLnBrk="1" latinLnBrk="0" hangingPunct="1">
                        <a:defRPr sz="1800" kern="1200">
                          <a:solidFill>
                            <a:schemeClr val="dk1"/>
                          </a:solidFill>
                          <a:latin typeface="Cambria"/>
                        </a:defRPr>
                      </a:lvl9pPr>
                    </a:lstStyle>
                    <a:p>
                      <a:pPr algn="ctr"/>
                      <a:r>
                        <a:rPr lang="en-US" sz="1100" dirty="0">
                          <a:solidFill>
                            <a:schemeClr val="tx1"/>
                          </a:solidFill>
                        </a:rPr>
                        <a:t>USD</a:t>
                      </a:r>
                    </a:p>
                  </a:txBody>
                  <a:tcPr marL="105531" marR="105531" marT="52765" marB="52765">
                    <a:lnL w="762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7AC9">
                        <a:alpha val="5098"/>
                      </a:srgbClr>
                    </a:solidFill>
                  </a:tcPr>
                </a:tc>
                <a:extLst>
                  <a:ext uri="{0D108BD9-81ED-4DB2-BD59-A6C34878D82A}">
                    <a16:rowId xmlns:a16="http://schemas.microsoft.com/office/drawing/2014/main" val="806216291"/>
                  </a:ext>
                </a:extLst>
              </a:tr>
              <a:tr h="281416">
                <a:tc>
                  <a:txBody>
                    <a:bodyPr/>
                    <a:lstStyle>
                      <a:lvl1pPr marL="0" algn="l" defTabSz="914164" rtl="0" eaLnBrk="1" latinLnBrk="0" hangingPunct="1">
                        <a:defRPr sz="1800" kern="1200">
                          <a:solidFill>
                            <a:schemeClr val="dk1"/>
                          </a:solidFill>
                          <a:latin typeface="Cambria"/>
                        </a:defRPr>
                      </a:lvl1pPr>
                      <a:lvl2pPr marL="457081" algn="l" defTabSz="914164" rtl="0" eaLnBrk="1" latinLnBrk="0" hangingPunct="1">
                        <a:defRPr sz="1800" kern="1200">
                          <a:solidFill>
                            <a:schemeClr val="dk1"/>
                          </a:solidFill>
                          <a:latin typeface="Cambria"/>
                        </a:defRPr>
                      </a:lvl2pPr>
                      <a:lvl3pPr marL="914164" algn="l" defTabSz="914164" rtl="0" eaLnBrk="1" latinLnBrk="0" hangingPunct="1">
                        <a:defRPr sz="1800" kern="1200">
                          <a:solidFill>
                            <a:schemeClr val="dk1"/>
                          </a:solidFill>
                          <a:latin typeface="Cambria"/>
                        </a:defRPr>
                      </a:lvl3pPr>
                      <a:lvl4pPr marL="1371247" algn="l" defTabSz="914164" rtl="0" eaLnBrk="1" latinLnBrk="0" hangingPunct="1">
                        <a:defRPr sz="1800" kern="1200">
                          <a:solidFill>
                            <a:schemeClr val="dk1"/>
                          </a:solidFill>
                          <a:latin typeface="Cambria"/>
                        </a:defRPr>
                      </a:lvl4pPr>
                      <a:lvl5pPr marL="1828330" algn="l" defTabSz="914164" rtl="0" eaLnBrk="1" latinLnBrk="0" hangingPunct="1">
                        <a:defRPr sz="1800" kern="1200">
                          <a:solidFill>
                            <a:schemeClr val="dk1"/>
                          </a:solidFill>
                          <a:latin typeface="Cambria"/>
                        </a:defRPr>
                      </a:lvl5pPr>
                      <a:lvl6pPr marL="2285412" algn="l" defTabSz="914164" rtl="0" eaLnBrk="1" latinLnBrk="0" hangingPunct="1">
                        <a:defRPr sz="1800" kern="1200">
                          <a:solidFill>
                            <a:schemeClr val="dk1"/>
                          </a:solidFill>
                          <a:latin typeface="Cambria"/>
                        </a:defRPr>
                      </a:lvl6pPr>
                      <a:lvl7pPr marL="2742493" algn="l" defTabSz="914164" rtl="0" eaLnBrk="1" latinLnBrk="0" hangingPunct="1">
                        <a:defRPr sz="1800" kern="1200">
                          <a:solidFill>
                            <a:schemeClr val="dk1"/>
                          </a:solidFill>
                          <a:latin typeface="Cambria"/>
                        </a:defRPr>
                      </a:lvl7pPr>
                      <a:lvl8pPr marL="3199576" algn="l" defTabSz="914164" rtl="0" eaLnBrk="1" latinLnBrk="0" hangingPunct="1">
                        <a:defRPr sz="1800" kern="1200">
                          <a:solidFill>
                            <a:schemeClr val="dk1"/>
                          </a:solidFill>
                          <a:latin typeface="Cambria"/>
                        </a:defRPr>
                      </a:lvl8pPr>
                      <a:lvl9pPr marL="3656658" algn="l" defTabSz="914164" rtl="0" eaLnBrk="1" latinLnBrk="0" hangingPunct="1">
                        <a:defRPr sz="1800" kern="1200">
                          <a:solidFill>
                            <a:schemeClr val="dk1"/>
                          </a:solidFill>
                          <a:latin typeface="Cambria"/>
                        </a:defRPr>
                      </a:lvl9pPr>
                    </a:lstStyle>
                    <a:p>
                      <a:pPr algn="ctr"/>
                      <a:r>
                        <a:rPr lang="en-US" sz="1100" dirty="0">
                          <a:solidFill>
                            <a:schemeClr val="tx1"/>
                          </a:solidFill>
                        </a:rPr>
                        <a:t>70</a:t>
                      </a:r>
                    </a:p>
                  </a:txBody>
                  <a:tcPr marL="105531" marR="105531" marT="52765" marB="52765">
                    <a:lnL w="762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7AC9">
                        <a:alpha val="5098"/>
                      </a:srgbClr>
                    </a:solidFill>
                  </a:tcPr>
                </a:tc>
                <a:extLst>
                  <a:ext uri="{0D108BD9-81ED-4DB2-BD59-A6C34878D82A}">
                    <a16:rowId xmlns:a16="http://schemas.microsoft.com/office/drawing/2014/main" val="392702867"/>
                  </a:ext>
                </a:extLst>
              </a:tr>
              <a:tr h="281416">
                <a:tc>
                  <a:txBody>
                    <a:bodyPr/>
                    <a:lstStyle>
                      <a:lvl1pPr marL="0" algn="l" defTabSz="914164" rtl="0" eaLnBrk="1" latinLnBrk="0" hangingPunct="1">
                        <a:defRPr sz="1800" kern="1200">
                          <a:solidFill>
                            <a:schemeClr val="dk1"/>
                          </a:solidFill>
                          <a:latin typeface="Cambria"/>
                        </a:defRPr>
                      </a:lvl1pPr>
                      <a:lvl2pPr marL="457081" algn="l" defTabSz="914164" rtl="0" eaLnBrk="1" latinLnBrk="0" hangingPunct="1">
                        <a:defRPr sz="1800" kern="1200">
                          <a:solidFill>
                            <a:schemeClr val="dk1"/>
                          </a:solidFill>
                          <a:latin typeface="Cambria"/>
                        </a:defRPr>
                      </a:lvl2pPr>
                      <a:lvl3pPr marL="914164" algn="l" defTabSz="914164" rtl="0" eaLnBrk="1" latinLnBrk="0" hangingPunct="1">
                        <a:defRPr sz="1800" kern="1200">
                          <a:solidFill>
                            <a:schemeClr val="dk1"/>
                          </a:solidFill>
                          <a:latin typeface="Cambria"/>
                        </a:defRPr>
                      </a:lvl3pPr>
                      <a:lvl4pPr marL="1371247" algn="l" defTabSz="914164" rtl="0" eaLnBrk="1" latinLnBrk="0" hangingPunct="1">
                        <a:defRPr sz="1800" kern="1200">
                          <a:solidFill>
                            <a:schemeClr val="dk1"/>
                          </a:solidFill>
                          <a:latin typeface="Cambria"/>
                        </a:defRPr>
                      </a:lvl4pPr>
                      <a:lvl5pPr marL="1828330" algn="l" defTabSz="914164" rtl="0" eaLnBrk="1" latinLnBrk="0" hangingPunct="1">
                        <a:defRPr sz="1800" kern="1200">
                          <a:solidFill>
                            <a:schemeClr val="dk1"/>
                          </a:solidFill>
                          <a:latin typeface="Cambria"/>
                        </a:defRPr>
                      </a:lvl5pPr>
                      <a:lvl6pPr marL="2285412" algn="l" defTabSz="914164" rtl="0" eaLnBrk="1" latinLnBrk="0" hangingPunct="1">
                        <a:defRPr sz="1800" kern="1200">
                          <a:solidFill>
                            <a:schemeClr val="dk1"/>
                          </a:solidFill>
                          <a:latin typeface="Cambria"/>
                        </a:defRPr>
                      </a:lvl6pPr>
                      <a:lvl7pPr marL="2742493" algn="l" defTabSz="914164" rtl="0" eaLnBrk="1" latinLnBrk="0" hangingPunct="1">
                        <a:defRPr sz="1800" kern="1200">
                          <a:solidFill>
                            <a:schemeClr val="dk1"/>
                          </a:solidFill>
                          <a:latin typeface="Cambria"/>
                        </a:defRPr>
                      </a:lvl7pPr>
                      <a:lvl8pPr marL="3199576" algn="l" defTabSz="914164" rtl="0" eaLnBrk="1" latinLnBrk="0" hangingPunct="1">
                        <a:defRPr sz="1800" kern="1200">
                          <a:solidFill>
                            <a:schemeClr val="dk1"/>
                          </a:solidFill>
                          <a:latin typeface="Cambria"/>
                        </a:defRPr>
                      </a:lvl8pPr>
                      <a:lvl9pPr marL="3656658" algn="l" defTabSz="914164" rtl="0" eaLnBrk="1" latinLnBrk="0" hangingPunct="1">
                        <a:defRPr sz="1800" kern="1200">
                          <a:solidFill>
                            <a:schemeClr val="dk1"/>
                          </a:solidFill>
                          <a:latin typeface="Cambria"/>
                        </a:defRPr>
                      </a:lvl9pPr>
                    </a:lstStyle>
                    <a:p>
                      <a:pPr algn="ctr"/>
                      <a:r>
                        <a:rPr lang="en-US" sz="1100" dirty="0">
                          <a:solidFill>
                            <a:schemeClr val="tx1"/>
                          </a:solidFill>
                        </a:rPr>
                        <a:t>160</a:t>
                      </a:r>
                    </a:p>
                  </a:txBody>
                  <a:tcPr marL="105531" marR="105531" marT="52765" marB="52765">
                    <a:lnL w="762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7AC9">
                        <a:alpha val="5098"/>
                      </a:srgbClr>
                    </a:solidFill>
                  </a:tcPr>
                </a:tc>
                <a:extLst>
                  <a:ext uri="{0D108BD9-81ED-4DB2-BD59-A6C34878D82A}">
                    <a16:rowId xmlns:a16="http://schemas.microsoft.com/office/drawing/2014/main" val="2545942477"/>
                  </a:ext>
                </a:extLst>
              </a:tr>
              <a:tr h="281416">
                <a:tc>
                  <a:txBody>
                    <a:bodyPr/>
                    <a:lstStyle>
                      <a:lvl1pPr marL="0" algn="l" defTabSz="914164" rtl="0" eaLnBrk="1" latinLnBrk="0" hangingPunct="1">
                        <a:defRPr sz="1800" kern="1200">
                          <a:solidFill>
                            <a:schemeClr val="dk1"/>
                          </a:solidFill>
                          <a:latin typeface="Cambria"/>
                        </a:defRPr>
                      </a:lvl1pPr>
                      <a:lvl2pPr marL="457081" algn="l" defTabSz="914164" rtl="0" eaLnBrk="1" latinLnBrk="0" hangingPunct="1">
                        <a:defRPr sz="1800" kern="1200">
                          <a:solidFill>
                            <a:schemeClr val="dk1"/>
                          </a:solidFill>
                          <a:latin typeface="Cambria"/>
                        </a:defRPr>
                      </a:lvl2pPr>
                      <a:lvl3pPr marL="914164" algn="l" defTabSz="914164" rtl="0" eaLnBrk="1" latinLnBrk="0" hangingPunct="1">
                        <a:defRPr sz="1800" kern="1200">
                          <a:solidFill>
                            <a:schemeClr val="dk1"/>
                          </a:solidFill>
                          <a:latin typeface="Cambria"/>
                        </a:defRPr>
                      </a:lvl3pPr>
                      <a:lvl4pPr marL="1371247" algn="l" defTabSz="914164" rtl="0" eaLnBrk="1" latinLnBrk="0" hangingPunct="1">
                        <a:defRPr sz="1800" kern="1200">
                          <a:solidFill>
                            <a:schemeClr val="dk1"/>
                          </a:solidFill>
                          <a:latin typeface="Cambria"/>
                        </a:defRPr>
                      </a:lvl4pPr>
                      <a:lvl5pPr marL="1828330" algn="l" defTabSz="914164" rtl="0" eaLnBrk="1" latinLnBrk="0" hangingPunct="1">
                        <a:defRPr sz="1800" kern="1200">
                          <a:solidFill>
                            <a:schemeClr val="dk1"/>
                          </a:solidFill>
                          <a:latin typeface="Cambria"/>
                        </a:defRPr>
                      </a:lvl5pPr>
                      <a:lvl6pPr marL="2285412" algn="l" defTabSz="914164" rtl="0" eaLnBrk="1" latinLnBrk="0" hangingPunct="1">
                        <a:defRPr sz="1800" kern="1200">
                          <a:solidFill>
                            <a:schemeClr val="dk1"/>
                          </a:solidFill>
                          <a:latin typeface="Cambria"/>
                        </a:defRPr>
                      </a:lvl6pPr>
                      <a:lvl7pPr marL="2742493" algn="l" defTabSz="914164" rtl="0" eaLnBrk="1" latinLnBrk="0" hangingPunct="1">
                        <a:defRPr sz="1800" kern="1200">
                          <a:solidFill>
                            <a:schemeClr val="dk1"/>
                          </a:solidFill>
                          <a:latin typeface="Cambria"/>
                        </a:defRPr>
                      </a:lvl7pPr>
                      <a:lvl8pPr marL="3199576" algn="l" defTabSz="914164" rtl="0" eaLnBrk="1" latinLnBrk="0" hangingPunct="1">
                        <a:defRPr sz="1800" kern="1200">
                          <a:solidFill>
                            <a:schemeClr val="dk1"/>
                          </a:solidFill>
                          <a:latin typeface="Cambria"/>
                        </a:defRPr>
                      </a:lvl8pPr>
                      <a:lvl9pPr marL="3656658" algn="l" defTabSz="914164" rtl="0" eaLnBrk="1" latinLnBrk="0" hangingPunct="1">
                        <a:defRPr sz="1800" kern="1200">
                          <a:solidFill>
                            <a:schemeClr val="dk1"/>
                          </a:solidFill>
                          <a:latin typeface="Cambria"/>
                        </a:defRPr>
                      </a:lvl9pPr>
                    </a:lstStyle>
                    <a:p>
                      <a:pPr algn="ctr"/>
                      <a:r>
                        <a:rPr lang="en-US" sz="1100" dirty="0">
                          <a:solidFill>
                            <a:schemeClr val="tx1"/>
                          </a:solidFill>
                        </a:rPr>
                        <a:t>953</a:t>
                      </a:r>
                    </a:p>
                  </a:txBody>
                  <a:tcPr marL="105531" marR="105531" marT="52765" marB="52765">
                    <a:lnL w="762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7AC9">
                        <a:alpha val="5098"/>
                      </a:srgbClr>
                    </a:solidFill>
                  </a:tcPr>
                </a:tc>
                <a:extLst>
                  <a:ext uri="{0D108BD9-81ED-4DB2-BD59-A6C34878D82A}">
                    <a16:rowId xmlns:a16="http://schemas.microsoft.com/office/drawing/2014/main" val="2487683480"/>
                  </a:ext>
                </a:extLst>
              </a:tr>
              <a:tr h="281416">
                <a:tc>
                  <a:txBody>
                    <a:bodyPr/>
                    <a:lstStyle>
                      <a:lvl1pPr marL="0" algn="l" defTabSz="914164" rtl="0" eaLnBrk="1" latinLnBrk="0" hangingPunct="1">
                        <a:defRPr sz="1800" kern="1200">
                          <a:solidFill>
                            <a:schemeClr val="dk1"/>
                          </a:solidFill>
                          <a:latin typeface="Cambria"/>
                        </a:defRPr>
                      </a:lvl1pPr>
                      <a:lvl2pPr marL="457081" algn="l" defTabSz="914164" rtl="0" eaLnBrk="1" latinLnBrk="0" hangingPunct="1">
                        <a:defRPr sz="1800" kern="1200">
                          <a:solidFill>
                            <a:schemeClr val="dk1"/>
                          </a:solidFill>
                          <a:latin typeface="Cambria"/>
                        </a:defRPr>
                      </a:lvl2pPr>
                      <a:lvl3pPr marL="914164" algn="l" defTabSz="914164" rtl="0" eaLnBrk="1" latinLnBrk="0" hangingPunct="1">
                        <a:defRPr sz="1800" kern="1200">
                          <a:solidFill>
                            <a:schemeClr val="dk1"/>
                          </a:solidFill>
                          <a:latin typeface="Cambria"/>
                        </a:defRPr>
                      </a:lvl3pPr>
                      <a:lvl4pPr marL="1371247" algn="l" defTabSz="914164" rtl="0" eaLnBrk="1" latinLnBrk="0" hangingPunct="1">
                        <a:defRPr sz="1800" kern="1200">
                          <a:solidFill>
                            <a:schemeClr val="dk1"/>
                          </a:solidFill>
                          <a:latin typeface="Cambria"/>
                        </a:defRPr>
                      </a:lvl4pPr>
                      <a:lvl5pPr marL="1828330" algn="l" defTabSz="914164" rtl="0" eaLnBrk="1" latinLnBrk="0" hangingPunct="1">
                        <a:defRPr sz="1800" kern="1200">
                          <a:solidFill>
                            <a:schemeClr val="dk1"/>
                          </a:solidFill>
                          <a:latin typeface="Cambria"/>
                        </a:defRPr>
                      </a:lvl5pPr>
                      <a:lvl6pPr marL="2285412" algn="l" defTabSz="914164" rtl="0" eaLnBrk="1" latinLnBrk="0" hangingPunct="1">
                        <a:defRPr sz="1800" kern="1200">
                          <a:solidFill>
                            <a:schemeClr val="dk1"/>
                          </a:solidFill>
                          <a:latin typeface="Cambria"/>
                        </a:defRPr>
                      </a:lvl6pPr>
                      <a:lvl7pPr marL="2742493" algn="l" defTabSz="914164" rtl="0" eaLnBrk="1" latinLnBrk="0" hangingPunct="1">
                        <a:defRPr sz="1800" kern="1200">
                          <a:solidFill>
                            <a:schemeClr val="dk1"/>
                          </a:solidFill>
                          <a:latin typeface="Cambria"/>
                        </a:defRPr>
                      </a:lvl7pPr>
                      <a:lvl8pPr marL="3199576" algn="l" defTabSz="914164" rtl="0" eaLnBrk="1" latinLnBrk="0" hangingPunct="1">
                        <a:defRPr sz="1800" kern="1200">
                          <a:solidFill>
                            <a:schemeClr val="dk1"/>
                          </a:solidFill>
                          <a:latin typeface="Cambria"/>
                        </a:defRPr>
                      </a:lvl8pPr>
                      <a:lvl9pPr marL="3656658" algn="l" defTabSz="914164" rtl="0" eaLnBrk="1" latinLnBrk="0" hangingPunct="1">
                        <a:defRPr sz="1800" kern="1200">
                          <a:solidFill>
                            <a:schemeClr val="dk1"/>
                          </a:solidFill>
                          <a:latin typeface="Cambria"/>
                        </a:defRPr>
                      </a:lvl9pPr>
                    </a:lstStyle>
                    <a:p>
                      <a:pPr algn="ctr"/>
                      <a:r>
                        <a:rPr lang="en-US" sz="1100" dirty="0">
                          <a:solidFill>
                            <a:schemeClr val="tx1"/>
                          </a:solidFill>
                        </a:rPr>
                        <a:t>BBB-</a:t>
                      </a:r>
                    </a:p>
                  </a:txBody>
                  <a:tcPr marL="105531" marR="105531" marT="52765" marB="52765">
                    <a:lnL w="762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7AC9">
                        <a:alpha val="5098"/>
                      </a:srgbClr>
                    </a:solidFill>
                  </a:tcPr>
                </a:tc>
                <a:extLst>
                  <a:ext uri="{0D108BD9-81ED-4DB2-BD59-A6C34878D82A}">
                    <a16:rowId xmlns:a16="http://schemas.microsoft.com/office/drawing/2014/main" val="869054566"/>
                  </a:ext>
                </a:extLst>
              </a:tr>
              <a:tr h="281416">
                <a:tc>
                  <a:txBody>
                    <a:bodyPr/>
                    <a:lstStyle>
                      <a:lvl1pPr marL="0" algn="l" defTabSz="914164" rtl="0" eaLnBrk="1" latinLnBrk="0" hangingPunct="1">
                        <a:defRPr sz="1800" kern="1200">
                          <a:solidFill>
                            <a:schemeClr val="dk1"/>
                          </a:solidFill>
                          <a:latin typeface="Cambria"/>
                        </a:defRPr>
                      </a:lvl1pPr>
                      <a:lvl2pPr marL="457081" algn="l" defTabSz="914164" rtl="0" eaLnBrk="1" latinLnBrk="0" hangingPunct="1">
                        <a:defRPr sz="1800" kern="1200">
                          <a:solidFill>
                            <a:schemeClr val="dk1"/>
                          </a:solidFill>
                          <a:latin typeface="Cambria"/>
                        </a:defRPr>
                      </a:lvl2pPr>
                      <a:lvl3pPr marL="914164" algn="l" defTabSz="914164" rtl="0" eaLnBrk="1" latinLnBrk="0" hangingPunct="1">
                        <a:defRPr sz="1800" kern="1200">
                          <a:solidFill>
                            <a:schemeClr val="dk1"/>
                          </a:solidFill>
                          <a:latin typeface="Cambria"/>
                        </a:defRPr>
                      </a:lvl3pPr>
                      <a:lvl4pPr marL="1371247" algn="l" defTabSz="914164" rtl="0" eaLnBrk="1" latinLnBrk="0" hangingPunct="1">
                        <a:defRPr sz="1800" kern="1200">
                          <a:solidFill>
                            <a:schemeClr val="dk1"/>
                          </a:solidFill>
                          <a:latin typeface="Cambria"/>
                        </a:defRPr>
                      </a:lvl4pPr>
                      <a:lvl5pPr marL="1828330" algn="l" defTabSz="914164" rtl="0" eaLnBrk="1" latinLnBrk="0" hangingPunct="1">
                        <a:defRPr sz="1800" kern="1200">
                          <a:solidFill>
                            <a:schemeClr val="dk1"/>
                          </a:solidFill>
                          <a:latin typeface="Cambria"/>
                        </a:defRPr>
                      </a:lvl5pPr>
                      <a:lvl6pPr marL="2285412" algn="l" defTabSz="914164" rtl="0" eaLnBrk="1" latinLnBrk="0" hangingPunct="1">
                        <a:defRPr sz="1800" kern="1200">
                          <a:solidFill>
                            <a:schemeClr val="dk1"/>
                          </a:solidFill>
                          <a:latin typeface="Cambria"/>
                        </a:defRPr>
                      </a:lvl6pPr>
                      <a:lvl7pPr marL="2742493" algn="l" defTabSz="914164" rtl="0" eaLnBrk="1" latinLnBrk="0" hangingPunct="1">
                        <a:defRPr sz="1800" kern="1200">
                          <a:solidFill>
                            <a:schemeClr val="dk1"/>
                          </a:solidFill>
                          <a:latin typeface="Cambria"/>
                        </a:defRPr>
                      </a:lvl7pPr>
                      <a:lvl8pPr marL="3199576" algn="l" defTabSz="914164" rtl="0" eaLnBrk="1" latinLnBrk="0" hangingPunct="1">
                        <a:defRPr sz="1800" kern="1200">
                          <a:solidFill>
                            <a:schemeClr val="dk1"/>
                          </a:solidFill>
                          <a:latin typeface="Cambria"/>
                        </a:defRPr>
                      </a:lvl8pPr>
                      <a:lvl9pPr marL="3656658" algn="l" defTabSz="914164" rtl="0" eaLnBrk="1" latinLnBrk="0" hangingPunct="1">
                        <a:defRPr sz="1800" kern="1200">
                          <a:solidFill>
                            <a:schemeClr val="dk1"/>
                          </a:solidFill>
                          <a:latin typeface="Cambria"/>
                        </a:defRPr>
                      </a:lvl9pPr>
                    </a:lstStyle>
                    <a:p>
                      <a:pPr algn="ctr"/>
                      <a:r>
                        <a:rPr lang="en-US" sz="1100" dirty="0">
                          <a:solidFill>
                            <a:schemeClr val="tx1"/>
                          </a:solidFill>
                        </a:rPr>
                        <a:t>6.82</a:t>
                      </a:r>
                    </a:p>
                  </a:txBody>
                  <a:tcPr marL="105531" marR="105531" marT="52765" marB="52765">
                    <a:lnL w="762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7AC9">
                        <a:alpha val="5098"/>
                      </a:srgbClr>
                    </a:solidFill>
                  </a:tcPr>
                </a:tc>
                <a:extLst>
                  <a:ext uri="{0D108BD9-81ED-4DB2-BD59-A6C34878D82A}">
                    <a16:rowId xmlns:a16="http://schemas.microsoft.com/office/drawing/2014/main" val="3511887514"/>
                  </a:ext>
                </a:extLst>
              </a:tr>
              <a:tr h="281416">
                <a:tc>
                  <a:txBody>
                    <a:bodyPr/>
                    <a:lstStyle>
                      <a:lvl1pPr marL="0" algn="l" defTabSz="914164" rtl="0" eaLnBrk="1" latinLnBrk="0" hangingPunct="1">
                        <a:defRPr sz="1800" kern="1200">
                          <a:solidFill>
                            <a:schemeClr val="dk1"/>
                          </a:solidFill>
                          <a:latin typeface="Cambria"/>
                        </a:defRPr>
                      </a:lvl1pPr>
                      <a:lvl2pPr marL="457081" algn="l" defTabSz="914164" rtl="0" eaLnBrk="1" latinLnBrk="0" hangingPunct="1">
                        <a:defRPr sz="1800" kern="1200">
                          <a:solidFill>
                            <a:schemeClr val="dk1"/>
                          </a:solidFill>
                          <a:latin typeface="Cambria"/>
                        </a:defRPr>
                      </a:lvl2pPr>
                      <a:lvl3pPr marL="914164" algn="l" defTabSz="914164" rtl="0" eaLnBrk="1" latinLnBrk="0" hangingPunct="1">
                        <a:defRPr sz="1800" kern="1200">
                          <a:solidFill>
                            <a:schemeClr val="dk1"/>
                          </a:solidFill>
                          <a:latin typeface="Cambria"/>
                        </a:defRPr>
                      </a:lvl3pPr>
                      <a:lvl4pPr marL="1371247" algn="l" defTabSz="914164" rtl="0" eaLnBrk="1" latinLnBrk="0" hangingPunct="1">
                        <a:defRPr sz="1800" kern="1200">
                          <a:solidFill>
                            <a:schemeClr val="dk1"/>
                          </a:solidFill>
                          <a:latin typeface="Cambria"/>
                        </a:defRPr>
                      </a:lvl4pPr>
                      <a:lvl5pPr marL="1828330" algn="l" defTabSz="914164" rtl="0" eaLnBrk="1" latinLnBrk="0" hangingPunct="1">
                        <a:defRPr sz="1800" kern="1200">
                          <a:solidFill>
                            <a:schemeClr val="dk1"/>
                          </a:solidFill>
                          <a:latin typeface="Cambria"/>
                        </a:defRPr>
                      </a:lvl5pPr>
                      <a:lvl6pPr marL="2285412" algn="l" defTabSz="914164" rtl="0" eaLnBrk="1" latinLnBrk="0" hangingPunct="1">
                        <a:defRPr sz="1800" kern="1200">
                          <a:solidFill>
                            <a:schemeClr val="dk1"/>
                          </a:solidFill>
                          <a:latin typeface="Cambria"/>
                        </a:defRPr>
                      </a:lvl6pPr>
                      <a:lvl7pPr marL="2742493" algn="l" defTabSz="914164" rtl="0" eaLnBrk="1" latinLnBrk="0" hangingPunct="1">
                        <a:defRPr sz="1800" kern="1200">
                          <a:solidFill>
                            <a:schemeClr val="dk1"/>
                          </a:solidFill>
                          <a:latin typeface="Cambria"/>
                        </a:defRPr>
                      </a:lvl7pPr>
                      <a:lvl8pPr marL="3199576" algn="l" defTabSz="914164" rtl="0" eaLnBrk="1" latinLnBrk="0" hangingPunct="1">
                        <a:defRPr sz="1800" kern="1200">
                          <a:solidFill>
                            <a:schemeClr val="dk1"/>
                          </a:solidFill>
                          <a:latin typeface="Cambria"/>
                        </a:defRPr>
                      </a:lvl8pPr>
                      <a:lvl9pPr marL="3656658" algn="l" defTabSz="914164" rtl="0" eaLnBrk="1" latinLnBrk="0" hangingPunct="1">
                        <a:defRPr sz="1800" kern="1200">
                          <a:solidFill>
                            <a:schemeClr val="dk1"/>
                          </a:solidFill>
                          <a:latin typeface="Cambria"/>
                        </a:defRPr>
                      </a:lvl9pPr>
                    </a:lstStyle>
                    <a:p>
                      <a:pPr algn="ctr"/>
                      <a:r>
                        <a:rPr lang="en-US" sz="1100" dirty="0">
                          <a:solidFill>
                            <a:schemeClr val="tx1"/>
                          </a:solidFill>
                        </a:rPr>
                        <a:t>8.57%</a:t>
                      </a:r>
                    </a:p>
                  </a:txBody>
                  <a:tcPr marL="105531" marR="105531" marT="52765" marB="52765">
                    <a:lnL w="762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7AC9">
                        <a:alpha val="5098"/>
                      </a:srgbClr>
                    </a:solidFill>
                  </a:tcPr>
                </a:tc>
                <a:extLst>
                  <a:ext uri="{0D108BD9-81ED-4DB2-BD59-A6C34878D82A}">
                    <a16:rowId xmlns:a16="http://schemas.microsoft.com/office/drawing/2014/main" val="154772115"/>
                  </a:ext>
                </a:extLst>
              </a:tr>
              <a:tr h="281416">
                <a:tc>
                  <a:txBody>
                    <a:bodyPr/>
                    <a:lstStyle>
                      <a:lvl1pPr marL="0" algn="l" defTabSz="914164" rtl="0" eaLnBrk="1" latinLnBrk="0" hangingPunct="1">
                        <a:defRPr sz="1800" kern="1200">
                          <a:solidFill>
                            <a:schemeClr val="dk1"/>
                          </a:solidFill>
                          <a:latin typeface="Cambria"/>
                        </a:defRPr>
                      </a:lvl1pPr>
                      <a:lvl2pPr marL="457081" algn="l" defTabSz="914164" rtl="0" eaLnBrk="1" latinLnBrk="0" hangingPunct="1">
                        <a:defRPr sz="1800" kern="1200">
                          <a:solidFill>
                            <a:schemeClr val="dk1"/>
                          </a:solidFill>
                          <a:latin typeface="Cambria"/>
                        </a:defRPr>
                      </a:lvl2pPr>
                      <a:lvl3pPr marL="914164" algn="l" defTabSz="914164" rtl="0" eaLnBrk="1" latinLnBrk="0" hangingPunct="1">
                        <a:defRPr sz="1800" kern="1200">
                          <a:solidFill>
                            <a:schemeClr val="dk1"/>
                          </a:solidFill>
                          <a:latin typeface="Cambria"/>
                        </a:defRPr>
                      </a:lvl3pPr>
                      <a:lvl4pPr marL="1371247" algn="l" defTabSz="914164" rtl="0" eaLnBrk="1" latinLnBrk="0" hangingPunct="1">
                        <a:defRPr sz="1800" kern="1200">
                          <a:solidFill>
                            <a:schemeClr val="dk1"/>
                          </a:solidFill>
                          <a:latin typeface="Cambria"/>
                        </a:defRPr>
                      </a:lvl4pPr>
                      <a:lvl5pPr marL="1828330" algn="l" defTabSz="914164" rtl="0" eaLnBrk="1" latinLnBrk="0" hangingPunct="1">
                        <a:defRPr sz="1800" kern="1200">
                          <a:solidFill>
                            <a:schemeClr val="dk1"/>
                          </a:solidFill>
                          <a:latin typeface="Cambria"/>
                        </a:defRPr>
                      </a:lvl5pPr>
                      <a:lvl6pPr marL="2285412" algn="l" defTabSz="914164" rtl="0" eaLnBrk="1" latinLnBrk="0" hangingPunct="1">
                        <a:defRPr sz="1800" kern="1200">
                          <a:solidFill>
                            <a:schemeClr val="dk1"/>
                          </a:solidFill>
                          <a:latin typeface="Cambria"/>
                        </a:defRPr>
                      </a:lvl6pPr>
                      <a:lvl7pPr marL="2742493" algn="l" defTabSz="914164" rtl="0" eaLnBrk="1" latinLnBrk="0" hangingPunct="1">
                        <a:defRPr sz="1800" kern="1200">
                          <a:solidFill>
                            <a:schemeClr val="dk1"/>
                          </a:solidFill>
                          <a:latin typeface="Cambria"/>
                        </a:defRPr>
                      </a:lvl7pPr>
                      <a:lvl8pPr marL="3199576" algn="l" defTabSz="914164" rtl="0" eaLnBrk="1" latinLnBrk="0" hangingPunct="1">
                        <a:defRPr sz="1800" kern="1200">
                          <a:solidFill>
                            <a:schemeClr val="dk1"/>
                          </a:solidFill>
                          <a:latin typeface="Cambria"/>
                        </a:defRPr>
                      </a:lvl8pPr>
                      <a:lvl9pPr marL="3656658" algn="l" defTabSz="914164" rtl="0" eaLnBrk="1" latinLnBrk="0" hangingPunct="1">
                        <a:defRPr sz="1800" kern="1200">
                          <a:solidFill>
                            <a:schemeClr val="dk1"/>
                          </a:solidFill>
                          <a:latin typeface="Cambria"/>
                        </a:defRPr>
                      </a:lvl9pPr>
                    </a:lstStyle>
                    <a:p>
                      <a:pPr algn="ctr"/>
                      <a:r>
                        <a:rPr lang="en-US" sz="1100" dirty="0">
                          <a:solidFill>
                            <a:schemeClr val="tx1"/>
                          </a:solidFill>
                        </a:rPr>
                        <a:t>$609</a:t>
                      </a:r>
                    </a:p>
                  </a:txBody>
                  <a:tcPr marL="105531" marR="105531" marT="52765" marB="52765">
                    <a:lnL w="762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7AC9">
                        <a:alpha val="5098"/>
                      </a:srgbClr>
                    </a:solidFill>
                  </a:tcPr>
                </a:tc>
                <a:extLst>
                  <a:ext uri="{0D108BD9-81ED-4DB2-BD59-A6C34878D82A}">
                    <a16:rowId xmlns:a16="http://schemas.microsoft.com/office/drawing/2014/main" val="1674733838"/>
                  </a:ext>
                </a:extLst>
              </a:tr>
              <a:tr h="457301">
                <a:tc>
                  <a:txBody>
                    <a:bodyPr/>
                    <a:lstStyle>
                      <a:lvl1pPr marL="0" algn="l" defTabSz="914164" rtl="0" eaLnBrk="1" latinLnBrk="0" hangingPunct="1">
                        <a:defRPr sz="1800" kern="1200">
                          <a:solidFill>
                            <a:schemeClr val="dk1"/>
                          </a:solidFill>
                          <a:latin typeface="Cambria"/>
                        </a:defRPr>
                      </a:lvl1pPr>
                      <a:lvl2pPr marL="457081" algn="l" defTabSz="914164" rtl="0" eaLnBrk="1" latinLnBrk="0" hangingPunct="1">
                        <a:defRPr sz="1800" kern="1200">
                          <a:solidFill>
                            <a:schemeClr val="dk1"/>
                          </a:solidFill>
                          <a:latin typeface="Cambria"/>
                        </a:defRPr>
                      </a:lvl2pPr>
                      <a:lvl3pPr marL="914164" algn="l" defTabSz="914164" rtl="0" eaLnBrk="1" latinLnBrk="0" hangingPunct="1">
                        <a:defRPr sz="1800" kern="1200">
                          <a:solidFill>
                            <a:schemeClr val="dk1"/>
                          </a:solidFill>
                          <a:latin typeface="Cambria"/>
                        </a:defRPr>
                      </a:lvl3pPr>
                      <a:lvl4pPr marL="1371247" algn="l" defTabSz="914164" rtl="0" eaLnBrk="1" latinLnBrk="0" hangingPunct="1">
                        <a:defRPr sz="1800" kern="1200">
                          <a:solidFill>
                            <a:schemeClr val="dk1"/>
                          </a:solidFill>
                          <a:latin typeface="Cambria"/>
                        </a:defRPr>
                      </a:lvl4pPr>
                      <a:lvl5pPr marL="1828330" algn="l" defTabSz="914164" rtl="0" eaLnBrk="1" latinLnBrk="0" hangingPunct="1">
                        <a:defRPr sz="1800" kern="1200">
                          <a:solidFill>
                            <a:schemeClr val="dk1"/>
                          </a:solidFill>
                          <a:latin typeface="Cambria"/>
                        </a:defRPr>
                      </a:lvl5pPr>
                      <a:lvl6pPr marL="2285412" algn="l" defTabSz="914164" rtl="0" eaLnBrk="1" latinLnBrk="0" hangingPunct="1">
                        <a:defRPr sz="1800" kern="1200">
                          <a:solidFill>
                            <a:schemeClr val="dk1"/>
                          </a:solidFill>
                          <a:latin typeface="Cambria"/>
                        </a:defRPr>
                      </a:lvl6pPr>
                      <a:lvl7pPr marL="2742493" algn="l" defTabSz="914164" rtl="0" eaLnBrk="1" latinLnBrk="0" hangingPunct="1">
                        <a:defRPr sz="1800" kern="1200">
                          <a:solidFill>
                            <a:schemeClr val="dk1"/>
                          </a:solidFill>
                          <a:latin typeface="Cambria"/>
                        </a:defRPr>
                      </a:lvl7pPr>
                      <a:lvl8pPr marL="3199576" algn="l" defTabSz="914164" rtl="0" eaLnBrk="1" latinLnBrk="0" hangingPunct="1">
                        <a:defRPr sz="1800" kern="1200">
                          <a:solidFill>
                            <a:schemeClr val="dk1"/>
                          </a:solidFill>
                          <a:latin typeface="Cambria"/>
                        </a:defRPr>
                      </a:lvl8pPr>
                      <a:lvl9pPr marL="3656658" algn="l" defTabSz="914164" rtl="0" eaLnBrk="1" latinLnBrk="0" hangingPunct="1">
                        <a:defRPr sz="1800" kern="1200">
                          <a:solidFill>
                            <a:schemeClr val="dk1"/>
                          </a:solidFill>
                          <a:latin typeface="Cambria"/>
                        </a:defRPr>
                      </a:lvl9pPr>
                    </a:lstStyle>
                    <a:p>
                      <a:pPr algn="ctr"/>
                      <a:r>
                        <a:rPr lang="en-US" sz="1100" dirty="0">
                          <a:solidFill>
                            <a:schemeClr val="tx1"/>
                          </a:solidFill>
                        </a:rPr>
                        <a:t>1.0%</a:t>
                      </a:r>
                      <a:r>
                        <a:rPr lang="en-US" sz="1100" baseline="30000" dirty="0">
                          <a:solidFill>
                            <a:schemeClr val="tx1"/>
                          </a:solidFill>
                        </a:rPr>
                        <a:t>*</a:t>
                      </a:r>
                    </a:p>
                  </a:txBody>
                  <a:tcPr marL="105531" marR="105531" marT="52765" marB="52765" anchor="ctr">
                    <a:lnL w="762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7AC9">
                        <a:alpha val="5098"/>
                      </a:srgbClr>
                    </a:solidFill>
                  </a:tcPr>
                </a:tc>
                <a:extLst>
                  <a:ext uri="{0D108BD9-81ED-4DB2-BD59-A6C34878D82A}">
                    <a16:rowId xmlns:a16="http://schemas.microsoft.com/office/drawing/2014/main" val="396836362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2" grpId="0" animBg="1"/>
      <p:bldP spid="4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874279" y="3055972"/>
            <a:ext cx="11635297" cy="706922"/>
          </a:xfrm>
          <a:prstGeom prst="rect">
            <a:avLst/>
          </a:prstGeom>
        </p:spPr>
        <p:txBody>
          <a:bodyPr vert="horz" wrap="square" lIns="0" tIns="14285" rIns="0" bIns="0" rtlCol="0">
            <a:spAutoFit/>
          </a:bodyPr>
          <a:lstStyle/>
          <a:p>
            <a:pPr marL="14285">
              <a:spcBef>
                <a:spcPts val="113"/>
              </a:spcBef>
            </a:pPr>
            <a:r>
              <a:rPr sz="4500" spc="-28" dirty="0"/>
              <a:t>Why </a:t>
            </a:r>
            <a:r>
              <a:rPr sz="4500" spc="-23" dirty="0"/>
              <a:t>Invest</a:t>
            </a:r>
            <a:r>
              <a:rPr sz="4500" spc="-39" dirty="0"/>
              <a:t> </a:t>
            </a:r>
            <a:r>
              <a:rPr lang="en-US" sz="4500" spc="-5" dirty="0"/>
              <a:t>I</a:t>
            </a:r>
            <a:r>
              <a:rPr sz="4500" spc="-5" dirty="0"/>
              <a:t>n Emerging</a:t>
            </a:r>
            <a:r>
              <a:rPr sz="4500" spc="-11" dirty="0"/>
              <a:t> </a:t>
            </a:r>
            <a:r>
              <a:rPr sz="4500" spc="-17" dirty="0"/>
              <a:t>Markets</a:t>
            </a:r>
            <a:r>
              <a:rPr sz="4500" dirty="0"/>
              <a:t> </a:t>
            </a:r>
            <a:r>
              <a:rPr sz="4500" spc="-5" dirty="0"/>
              <a:t>Debt</a:t>
            </a:r>
            <a:endParaRPr sz="4500" dirty="0"/>
          </a:p>
        </p:txBody>
      </p:sp>
      <p:sp>
        <p:nvSpPr>
          <p:cNvPr id="6" name="object 6"/>
          <p:cNvSpPr txBox="1"/>
          <p:nvPr/>
        </p:nvSpPr>
        <p:spPr>
          <a:xfrm>
            <a:off x="10684560" y="9574772"/>
            <a:ext cx="547266" cy="118299"/>
          </a:xfrm>
          <a:prstGeom prst="rect">
            <a:avLst/>
          </a:prstGeom>
        </p:spPr>
        <p:txBody>
          <a:bodyPr vert="horz" wrap="square" lIns="0" tIns="14285" rIns="0" bIns="0" rtlCol="0">
            <a:spAutoFit/>
          </a:bodyPr>
          <a:lstStyle/>
          <a:p>
            <a:pPr marL="14285">
              <a:spcBef>
                <a:spcPts val="113"/>
              </a:spcBef>
            </a:pPr>
            <a:r>
              <a:rPr sz="675" spc="-5" dirty="0">
                <a:latin typeface="Cambria"/>
                <a:cs typeface="Cambria"/>
              </a:rPr>
              <a:t>00003249</a:t>
            </a:r>
            <a:endParaRPr sz="675" dirty="0">
              <a:latin typeface="Cambria"/>
              <a:cs typeface="Cambria"/>
            </a:endParaRPr>
          </a:p>
        </p:txBody>
      </p:sp>
      <p:sp>
        <p:nvSpPr>
          <p:cNvPr id="7" name="object 7"/>
          <p:cNvSpPr txBox="1"/>
          <p:nvPr/>
        </p:nvSpPr>
        <p:spPr>
          <a:xfrm>
            <a:off x="13204867" y="9519071"/>
            <a:ext cx="107851" cy="186828"/>
          </a:xfrm>
          <a:prstGeom prst="rect">
            <a:avLst/>
          </a:prstGeom>
        </p:spPr>
        <p:txBody>
          <a:bodyPr vert="horz" wrap="square" lIns="0" tIns="13571" rIns="0" bIns="0" rtlCol="0">
            <a:spAutoFit/>
          </a:bodyPr>
          <a:lstStyle/>
          <a:p>
            <a:pPr marL="14285">
              <a:spcBef>
                <a:spcPts val="107"/>
              </a:spcBef>
            </a:pPr>
            <a:r>
              <a:rPr sz="1125" spc="-5" dirty="0">
                <a:latin typeface="Cambria"/>
                <a:cs typeface="Cambria"/>
              </a:rPr>
              <a:t>7</a:t>
            </a:r>
            <a:endParaRPr sz="1125" dirty="0">
              <a:latin typeface="Cambria"/>
              <a:cs typeface="Cambria"/>
            </a:endParaRPr>
          </a:p>
        </p:txBody>
      </p:sp>
      <p:sp>
        <p:nvSpPr>
          <p:cNvPr id="10" name="bg object 17">
            <a:extLst>
              <a:ext uri="{FF2B5EF4-FFF2-40B4-BE49-F238E27FC236}">
                <a16:creationId xmlns:a16="http://schemas.microsoft.com/office/drawing/2014/main" id="{AD9147F6-201A-477A-9DEA-7FD5BC538DC3}"/>
              </a:ext>
            </a:extLst>
          </p:cNvPr>
          <p:cNvSpPr/>
          <p:nvPr/>
        </p:nvSpPr>
        <p:spPr>
          <a:xfrm>
            <a:off x="668167" y="9222454"/>
            <a:ext cx="0" cy="822936"/>
          </a:xfrm>
          <a:custGeom>
            <a:avLst/>
            <a:gdLst/>
            <a:ahLst/>
            <a:cxnLst/>
            <a:rect l="l" t="t" r="r" b="b"/>
            <a:pathLst>
              <a:path h="309879">
                <a:moveTo>
                  <a:pt x="0" y="0"/>
                </a:moveTo>
                <a:lnTo>
                  <a:pt x="0" y="309371"/>
                </a:lnTo>
              </a:path>
            </a:pathLst>
          </a:custGeom>
          <a:ln w="12699">
            <a:solidFill>
              <a:srgbClr val="004064"/>
            </a:solidFill>
          </a:ln>
        </p:spPr>
        <p:txBody>
          <a:bodyPr wrap="square" lIns="0" tIns="0" rIns="0" bIns="0" rtlCol="0"/>
          <a:lstStyle/>
          <a:p>
            <a:endParaRPr sz="3615"/>
          </a:p>
        </p:txBody>
      </p:sp>
      <p:pic>
        <p:nvPicPr>
          <p:cNvPr id="11" name="Picture 10">
            <a:extLst>
              <a:ext uri="{FF2B5EF4-FFF2-40B4-BE49-F238E27FC236}">
                <a16:creationId xmlns:a16="http://schemas.microsoft.com/office/drawing/2014/main" id="{D2A3FF4C-CA17-44B4-94C3-99613EEB3FEF}"/>
              </a:ext>
            </a:extLst>
          </p:cNvPr>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2881" y="9805367"/>
            <a:ext cx="13717294" cy="480046"/>
          </a:xfrm>
          <a:prstGeom prst="rect">
            <a:avLst/>
          </a:prstGeom>
        </p:spPr>
      </p:pic>
      <p:pic>
        <p:nvPicPr>
          <p:cNvPr id="12" name="object 2">
            <a:extLst>
              <a:ext uri="{FF2B5EF4-FFF2-40B4-BE49-F238E27FC236}">
                <a16:creationId xmlns:a16="http://schemas.microsoft.com/office/drawing/2014/main" id="{2F3D18A9-C715-4529-A434-78F278251266}"/>
              </a:ext>
            </a:extLst>
          </p:cNvPr>
          <p:cNvPicPr/>
          <p:nvPr/>
        </p:nvPicPr>
        <p:blipFill>
          <a:blip r:embed="rId3" cstate="print"/>
          <a:stretch>
            <a:fillRect/>
          </a:stretch>
        </p:blipFill>
        <p:spPr>
          <a:xfrm>
            <a:off x="874279" y="9345071"/>
            <a:ext cx="1265069" cy="229701"/>
          </a:xfrm>
          <a:prstGeom prst="rect">
            <a:avLst/>
          </a:prstGeom>
        </p:spPr>
      </p:pic>
      <p:sp>
        <p:nvSpPr>
          <p:cNvPr id="14" name="object 4">
            <a:extLst>
              <a:ext uri="{FF2B5EF4-FFF2-40B4-BE49-F238E27FC236}">
                <a16:creationId xmlns:a16="http://schemas.microsoft.com/office/drawing/2014/main" id="{7FDF4B94-A519-4E79-95E6-C297B7BF1223}"/>
              </a:ext>
            </a:extLst>
          </p:cNvPr>
          <p:cNvSpPr/>
          <p:nvPr/>
        </p:nvSpPr>
        <p:spPr>
          <a:xfrm>
            <a:off x="668167" y="3085686"/>
            <a:ext cx="3571" cy="4663305"/>
          </a:xfrm>
          <a:custGeom>
            <a:avLst/>
            <a:gdLst/>
            <a:ahLst/>
            <a:cxnLst/>
            <a:rect l="l" t="t" r="r" b="b"/>
            <a:pathLst>
              <a:path w="3175" h="4544695">
                <a:moveTo>
                  <a:pt x="3047" y="0"/>
                </a:moveTo>
                <a:lnTo>
                  <a:pt x="0" y="4544567"/>
                </a:lnTo>
              </a:path>
            </a:pathLst>
          </a:custGeom>
          <a:ln w="25399">
            <a:solidFill>
              <a:srgbClr val="004064"/>
            </a:solidFill>
          </a:ln>
        </p:spPr>
        <p:txBody>
          <a:bodyPr wrap="square" lIns="0" tIns="0" rIns="0" bIns="0" rtlCol="0"/>
          <a:lstStyle/>
          <a:p>
            <a:endParaRPr sz="3615"/>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5417A2CF-04E1-4E23-AF4C-18B6A276E4CB}"/>
              </a:ext>
            </a:extLst>
          </p:cNvPr>
          <p:cNvSpPr>
            <a:spLocks noGrp="1"/>
          </p:cNvSpPr>
          <p:nvPr>
            <p:ph type="title"/>
          </p:nvPr>
        </p:nvSpPr>
        <p:spPr/>
        <p:txBody>
          <a:bodyPr/>
          <a:lstStyle/>
          <a:p>
            <a:r>
              <a:rPr lang="en-US" spc="-5" dirty="0"/>
              <a:t>Risk-Return</a:t>
            </a:r>
            <a:r>
              <a:rPr lang="en-US" spc="-68" dirty="0"/>
              <a:t> </a:t>
            </a:r>
            <a:r>
              <a:rPr lang="en-US" dirty="0"/>
              <a:t>of</a:t>
            </a:r>
            <a:r>
              <a:rPr lang="en-US" spc="-23" dirty="0"/>
              <a:t> </a:t>
            </a:r>
            <a:r>
              <a:rPr lang="en-US" spc="-5" dirty="0"/>
              <a:t>EMD</a:t>
            </a:r>
            <a:r>
              <a:rPr lang="en-US" spc="-28" dirty="0"/>
              <a:t> </a:t>
            </a:r>
            <a:r>
              <a:rPr lang="en-US" spc="-5" dirty="0"/>
              <a:t>Sub-Asset</a:t>
            </a:r>
            <a:r>
              <a:rPr lang="en-US" spc="-11" dirty="0"/>
              <a:t> </a:t>
            </a:r>
            <a:r>
              <a:rPr lang="en-US" dirty="0"/>
              <a:t>Classes</a:t>
            </a:r>
          </a:p>
        </p:txBody>
      </p:sp>
      <p:sp>
        <p:nvSpPr>
          <p:cNvPr id="32" name="Text Placeholder 31">
            <a:extLst>
              <a:ext uri="{FF2B5EF4-FFF2-40B4-BE49-F238E27FC236}">
                <a16:creationId xmlns:a16="http://schemas.microsoft.com/office/drawing/2014/main" id="{49734119-F8F5-4E35-9DE8-69B4D4B27859}"/>
              </a:ext>
            </a:extLst>
          </p:cNvPr>
          <p:cNvSpPr>
            <a:spLocks noGrp="1"/>
          </p:cNvSpPr>
          <p:nvPr>
            <p:ph type="body" sz="quarter" idx="10"/>
          </p:nvPr>
        </p:nvSpPr>
        <p:spPr/>
        <p:txBody>
          <a:bodyPr/>
          <a:lstStyle/>
          <a:p>
            <a:pPr algn="just"/>
            <a:r>
              <a:rPr lang="en-US" spc="-5" dirty="0">
                <a:cs typeface="Cambria"/>
              </a:rPr>
              <a:t>S</a:t>
            </a:r>
            <a:r>
              <a:rPr lang="en-US" spc="5" dirty="0">
                <a:cs typeface="Cambria"/>
              </a:rPr>
              <a:t>o</a:t>
            </a:r>
            <a:r>
              <a:rPr lang="en-US" dirty="0">
                <a:cs typeface="Cambria"/>
              </a:rPr>
              <a:t>ur</a:t>
            </a:r>
            <a:r>
              <a:rPr lang="en-US" spc="5" dirty="0">
                <a:cs typeface="Cambria"/>
              </a:rPr>
              <a:t>c</a:t>
            </a:r>
            <a:r>
              <a:rPr lang="en-US" dirty="0">
                <a:cs typeface="Cambria"/>
              </a:rPr>
              <a:t>e:</a:t>
            </a:r>
            <a:r>
              <a:rPr lang="en-US" spc="-73" dirty="0">
                <a:cs typeface="Times New Roman"/>
              </a:rPr>
              <a:t> </a:t>
            </a:r>
            <a:r>
              <a:rPr lang="en-US" dirty="0">
                <a:cs typeface="Cambria"/>
              </a:rPr>
              <a:t>Fa</a:t>
            </a:r>
            <a:r>
              <a:rPr lang="en-US" spc="5" dirty="0">
                <a:cs typeface="Cambria"/>
              </a:rPr>
              <a:t>c</a:t>
            </a:r>
            <a:r>
              <a:rPr lang="en-US" dirty="0">
                <a:cs typeface="Cambria"/>
              </a:rPr>
              <a:t>t</a:t>
            </a:r>
            <a:r>
              <a:rPr lang="en-US" spc="-5" dirty="0">
                <a:cs typeface="Cambria"/>
              </a:rPr>
              <a:t>S</a:t>
            </a:r>
            <a:r>
              <a:rPr lang="en-US" dirty="0">
                <a:cs typeface="Cambria"/>
              </a:rPr>
              <a:t>et</a:t>
            </a:r>
          </a:p>
          <a:p>
            <a:pPr marR="5714" algn="just"/>
            <a:r>
              <a:rPr lang="en-US" b="1" dirty="0">
                <a:cs typeface="Cambria"/>
              </a:rPr>
              <a:t>Past </a:t>
            </a:r>
            <a:r>
              <a:rPr lang="en-US" b="1" spc="-5" dirty="0">
                <a:cs typeface="Cambria"/>
              </a:rPr>
              <a:t>performance is not indicative of future returns. </a:t>
            </a:r>
            <a:r>
              <a:rPr lang="en-US" dirty="0">
                <a:cs typeface="Cambria"/>
              </a:rPr>
              <a:t>A direct investment in an unmanaged </a:t>
            </a:r>
            <a:r>
              <a:rPr lang="en-US" spc="-5" dirty="0">
                <a:cs typeface="Cambria"/>
              </a:rPr>
              <a:t>index </a:t>
            </a:r>
            <a:r>
              <a:rPr lang="en-US" dirty="0">
                <a:cs typeface="Cambria"/>
              </a:rPr>
              <a:t>is not possible. Please refer to the </a:t>
            </a:r>
            <a:r>
              <a:rPr lang="en-US" spc="-5" dirty="0">
                <a:cs typeface="Cambria"/>
              </a:rPr>
              <a:t>appendix </a:t>
            </a:r>
            <a:r>
              <a:rPr lang="en-US" dirty="0">
                <a:cs typeface="Cambria"/>
              </a:rPr>
              <a:t>for additional </a:t>
            </a:r>
            <a:r>
              <a:rPr lang="en-US" spc="-5" dirty="0">
                <a:cs typeface="Cambria"/>
              </a:rPr>
              <a:t>index </a:t>
            </a:r>
            <a:r>
              <a:rPr lang="en-US" dirty="0">
                <a:cs typeface="Cambria"/>
              </a:rPr>
              <a:t>information. Benchmarks</a:t>
            </a:r>
            <a:r>
              <a:rPr lang="en-US" spc="-28" dirty="0">
                <a:cs typeface="Cambria"/>
              </a:rPr>
              <a:t> </a:t>
            </a:r>
            <a:r>
              <a:rPr lang="en-US" dirty="0">
                <a:cs typeface="Cambria"/>
              </a:rPr>
              <a:t>used:</a:t>
            </a:r>
            <a:r>
              <a:rPr lang="en-US" spc="-11" dirty="0">
                <a:cs typeface="Cambria"/>
              </a:rPr>
              <a:t> </a:t>
            </a:r>
            <a:r>
              <a:rPr lang="en-US" dirty="0">
                <a:cs typeface="Cambria"/>
              </a:rPr>
              <a:t>EMD</a:t>
            </a:r>
            <a:r>
              <a:rPr lang="en-US" spc="-5" dirty="0">
                <a:cs typeface="Cambria"/>
              </a:rPr>
              <a:t> </a:t>
            </a:r>
            <a:r>
              <a:rPr lang="en-US" dirty="0">
                <a:cs typeface="Cambria"/>
              </a:rPr>
              <a:t>Hard</a:t>
            </a:r>
            <a:r>
              <a:rPr lang="en-US" spc="-23" dirty="0">
                <a:cs typeface="Cambria"/>
              </a:rPr>
              <a:t> </a:t>
            </a:r>
            <a:r>
              <a:rPr lang="en-US" dirty="0">
                <a:cs typeface="Cambria"/>
              </a:rPr>
              <a:t>Currency</a:t>
            </a:r>
            <a:r>
              <a:rPr lang="en-US" spc="-45" dirty="0">
                <a:cs typeface="Cambria"/>
              </a:rPr>
              <a:t> </a:t>
            </a:r>
            <a:r>
              <a:rPr lang="en-US" dirty="0">
                <a:cs typeface="Cambria"/>
              </a:rPr>
              <a:t>- JP Morgan</a:t>
            </a:r>
            <a:r>
              <a:rPr lang="en-US" spc="-23" dirty="0">
                <a:cs typeface="Cambria"/>
              </a:rPr>
              <a:t> </a:t>
            </a:r>
            <a:r>
              <a:rPr lang="en-US" dirty="0">
                <a:cs typeface="Cambria"/>
              </a:rPr>
              <a:t>EMBI</a:t>
            </a:r>
            <a:r>
              <a:rPr lang="en-US" spc="-28" dirty="0">
                <a:cs typeface="Cambria"/>
              </a:rPr>
              <a:t> </a:t>
            </a:r>
            <a:r>
              <a:rPr lang="en-US" dirty="0">
                <a:cs typeface="Cambria"/>
              </a:rPr>
              <a:t>Global</a:t>
            </a:r>
            <a:r>
              <a:rPr lang="en-US" spc="-28" dirty="0">
                <a:cs typeface="Cambria"/>
              </a:rPr>
              <a:t> </a:t>
            </a:r>
            <a:r>
              <a:rPr lang="en-US" spc="-5" dirty="0">
                <a:cs typeface="Cambria"/>
              </a:rPr>
              <a:t>Diversified</a:t>
            </a:r>
            <a:r>
              <a:rPr lang="en-US" spc="-34" dirty="0">
                <a:cs typeface="Cambria"/>
              </a:rPr>
              <a:t> </a:t>
            </a:r>
            <a:r>
              <a:rPr lang="en-US" spc="-5" dirty="0">
                <a:cs typeface="Cambria"/>
              </a:rPr>
              <a:t>Index;</a:t>
            </a:r>
            <a:r>
              <a:rPr lang="en-US" spc="17" dirty="0">
                <a:cs typeface="Cambria"/>
              </a:rPr>
              <a:t> </a:t>
            </a:r>
            <a:r>
              <a:rPr lang="en-US" spc="5" dirty="0">
                <a:cs typeface="Cambria"/>
              </a:rPr>
              <a:t>EM</a:t>
            </a:r>
            <a:r>
              <a:rPr lang="en-US" spc="-11" dirty="0">
                <a:cs typeface="Cambria"/>
              </a:rPr>
              <a:t> </a:t>
            </a:r>
            <a:r>
              <a:rPr lang="en-US" dirty="0">
                <a:cs typeface="Cambria"/>
              </a:rPr>
              <a:t>Local</a:t>
            </a:r>
            <a:r>
              <a:rPr lang="en-US" spc="-34" dirty="0">
                <a:cs typeface="Cambria"/>
              </a:rPr>
              <a:t> </a:t>
            </a:r>
            <a:r>
              <a:rPr lang="en-US" dirty="0">
                <a:cs typeface="Cambria"/>
              </a:rPr>
              <a:t>Currency</a:t>
            </a:r>
            <a:r>
              <a:rPr lang="en-US" spc="-39" dirty="0">
                <a:cs typeface="Cambria"/>
              </a:rPr>
              <a:t> </a:t>
            </a:r>
            <a:r>
              <a:rPr lang="en-US" dirty="0">
                <a:cs typeface="Cambria"/>
              </a:rPr>
              <a:t>-</a:t>
            </a:r>
            <a:r>
              <a:rPr lang="en-US" spc="-5" dirty="0">
                <a:cs typeface="Cambria"/>
              </a:rPr>
              <a:t> </a:t>
            </a:r>
            <a:r>
              <a:rPr lang="en-US" dirty="0">
                <a:cs typeface="Cambria"/>
              </a:rPr>
              <a:t>JPM</a:t>
            </a:r>
            <a:r>
              <a:rPr lang="en-US" spc="-5" dirty="0">
                <a:cs typeface="Cambria"/>
              </a:rPr>
              <a:t> </a:t>
            </a:r>
            <a:r>
              <a:rPr lang="en-US" dirty="0">
                <a:cs typeface="Cambria"/>
              </a:rPr>
              <a:t>Morgan</a:t>
            </a:r>
            <a:r>
              <a:rPr lang="en-US" spc="-23" dirty="0">
                <a:cs typeface="Cambria"/>
              </a:rPr>
              <a:t> </a:t>
            </a:r>
            <a:r>
              <a:rPr lang="en-US" dirty="0">
                <a:cs typeface="Cambria"/>
              </a:rPr>
              <a:t>GBI</a:t>
            </a:r>
            <a:r>
              <a:rPr lang="en-US" spc="-17" dirty="0">
                <a:cs typeface="Cambria"/>
              </a:rPr>
              <a:t> </a:t>
            </a:r>
            <a:r>
              <a:rPr lang="en-US" spc="5" dirty="0">
                <a:cs typeface="Cambria"/>
              </a:rPr>
              <a:t>EM </a:t>
            </a:r>
            <a:r>
              <a:rPr lang="en-US" dirty="0">
                <a:cs typeface="Cambria"/>
              </a:rPr>
              <a:t>Global</a:t>
            </a:r>
            <a:r>
              <a:rPr lang="en-US" spc="-34" dirty="0">
                <a:cs typeface="Cambria"/>
              </a:rPr>
              <a:t> </a:t>
            </a:r>
            <a:r>
              <a:rPr lang="en-US" spc="-5" dirty="0">
                <a:cs typeface="Cambria"/>
              </a:rPr>
              <a:t>Diversified</a:t>
            </a:r>
            <a:r>
              <a:rPr lang="en-US" spc="-28" dirty="0">
                <a:cs typeface="Cambria"/>
              </a:rPr>
              <a:t> </a:t>
            </a:r>
            <a:r>
              <a:rPr lang="en-US" spc="-5" dirty="0">
                <a:cs typeface="Cambria"/>
              </a:rPr>
              <a:t>Index;</a:t>
            </a:r>
            <a:r>
              <a:rPr lang="en-US" dirty="0">
                <a:cs typeface="Cambria"/>
              </a:rPr>
              <a:t> </a:t>
            </a:r>
            <a:r>
              <a:rPr lang="en-US" spc="5" dirty="0">
                <a:cs typeface="Cambria"/>
              </a:rPr>
              <a:t>EM </a:t>
            </a:r>
            <a:r>
              <a:rPr lang="en-US" dirty="0">
                <a:cs typeface="Cambria"/>
              </a:rPr>
              <a:t>Corporate</a:t>
            </a:r>
            <a:r>
              <a:rPr lang="en-US" spc="-39" dirty="0">
                <a:cs typeface="Cambria"/>
              </a:rPr>
              <a:t> </a:t>
            </a:r>
            <a:r>
              <a:rPr lang="en-US" dirty="0">
                <a:cs typeface="Cambria"/>
              </a:rPr>
              <a:t>Debt</a:t>
            </a:r>
            <a:r>
              <a:rPr lang="en-US" spc="-11" dirty="0">
                <a:cs typeface="Cambria"/>
              </a:rPr>
              <a:t> </a:t>
            </a:r>
            <a:r>
              <a:rPr lang="en-US" dirty="0">
                <a:cs typeface="Cambria"/>
              </a:rPr>
              <a:t>-</a:t>
            </a:r>
            <a:r>
              <a:rPr lang="en-US" spc="-5" dirty="0">
                <a:cs typeface="Cambria"/>
              </a:rPr>
              <a:t> </a:t>
            </a:r>
            <a:r>
              <a:rPr lang="en-US" dirty="0">
                <a:cs typeface="Cambria"/>
              </a:rPr>
              <a:t>JP Morgan</a:t>
            </a:r>
            <a:r>
              <a:rPr lang="en-US" spc="-39" dirty="0">
                <a:cs typeface="Cambria"/>
              </a:rPr>
              <a:t> </a:t>
            </a:r>
            <a:r>
              <a:rPr lang="en-US" dirty="0">
                <a:cs typeface="Cambria"/>
              </a:rPr>
              <a:t>CEMBI </a:t>
            </a:r>
            <a:r>
              <a:rPr lang="en-US" spc="-5" dirty="0">
                <a:cs typeface="Cambria"/>
              </a:rPr>
              <a:t>Diversified Index; </a:t>
            </a:r>
            <a:r>
              <a:rPr lang="en-US" dirty="0">
                <a:cs typeface="Cambria"/>
              </a:rPr>
              <a:t>Frontier Markets Debt - JP Morgan Next Generation Markets </a:t>
            </a:r>
            <a:r>
              <a:rPr lang="en-US" spc="-5" dirty="0">
                <a:cs typeface="Cambria"/>
              </a:rPr>
              <a:t>Index; </a:t>
            </a:r>
            <a:r>
              <a:rPr lang="en-US" dirty="0">
                <a:cs typeface="Cambria"/>
              </a:rPr>
              <a:t>Euro High </a:t>
            </a:r>
            <a:r>
              <a:rPr lang="en-US" spc="-5" dirty="0">
                <a:cs typeface="Cambria"/>
              </a:rPr>
              <a:t>Yield </a:t>
            </a:r>
            <a:r>
              <a:rPr lang="en-US" dirty="0">
                <a:cs typeface="Cambria"/>
              </a:rPr>
              <a:t>- MSCI Euro High </a:t>
            </a:r>
            <a:r>
              <a:rPr lang="en-US" spc="-5" dirty="0">
                <a:cs typeface="Cambria"/>
              </a:rPr>
              <a:t>Yield Index; U.S. </a:t>
            </a:r>
            <a:r>
              <a:rPr lang="en-US" dirty="0">
                <a:cs typeface="Cambria"/>
              </a:rPr>
              <a:t>High </a:t>
            </a:r>
            <a:r>
              <a:rPr lang="en-US" spc="-5" dirty="0">
                <a:cs typeface="Cambria"/>
              </a:rPr>
              <a:t>Yield </a:t>
            </a:r>
            <a:r>
              <a:rPr lang="en-US" dirty="0">
                <a:cs typeface="Cambria"/>
              </a:rPr>
              <a:t>- JP Morgan </a:t>
            </a:r>
            <a:r>
              <a:rPr lang="en-US" spc="-5" dirty="0">
                <a:cs typeface="Cambria"/>
              </a:rPr>
              <a:t>U.S. </a:t>
            </a:r>
            <a:r>
              <a:rPr lang="en-US" dirty="0">
                <a:cs typeface="Cambria"/>
              </a:rPr>
              <a:t>High </a:t>
            </a:r>
            <a:r>
              <a:rPr lang="en-US" spc="-5" dirty="0">
                <a:cs typeface="Cambria"/>
              </a:rPr>
              <a:t>Yield Index; U.S. </a:t>
            </a:r>
            <a:r>
              <a:rPr lang="en-US" dirty="0">
                <a:cs typeface="Cambria"/>
              </a:rPr>
              <a:t> Investment</a:t>
            </a:r>
            <a:r>
              <a:rPr lang="en-US" spc="-23" dirty="0">
                <a:cs typeface="Cambria"/>
              </a:rPr>
              <a:t> </a:t>
            </a:r>
            <a:r>
              <a:rPr lang="en-US" dirty="0">
                <a:cs typeface="Cambria"/>
              </a:rPr>
              <a:t>Grade</a:t>
            </a:r>
            <a:r>
              <a:rPr lang="en-US" spc="-28" dirty="0">
                <a:cs typeface="Cambria"/>
              </a:rPr>
              <a:t> </a:t>
            </a:r>
            <a:r>
              <a:rPr lang="en-US" dirty="0">
                <a:cs typeface="Cambria"/>
              </a:rPr>
              <a:t>-</a:t>
            </a:r>
            <a:r>
              <a:rPr lang="en-US" spc="-5" dirty="0">
                <a:cs typeface="Cambria"/>
              </a:rPr>
              <a:t> </a:t>
            </a:r>
            <a:r>
              <a:rPr lang="en-US" dirty="0">
                <a:cs typeface="Cambria"/>
              </a:rPr>
              <a:t>JP</a:t>
            </a:r>
            <a:r>
              <a:rPr lang="en-US" spc="-5" dirty="0">
                <a:cs typeface="Cambria"/>
              </a:rPr>
              <a:t> </a:t>
            </a:r>
            <a:r>
              <a:rPr lang="en-US" dirty="0">
                <a:cs typeface="Cambria"/>
              </a:rPr>
              <a:t>Morgan</a:t>
            </a:r>
            <a:r>
              <a:rPr lang="en-US" spc="-23" dirty="0">
                <a:cs typeface="Cambria"/>
              </a:rPr>
              <a:t> </a:t>
            </a:r>
            <a:r>
              <a:rPr lang="en-US" spc="-5" dirty="0">
                <a:cs typeface="Cambria"/>
              </a:rPr>
              <a:t>U.S.</a:t>
            </a:r>
            <a:r>
              <a:rPr lang="en-US" spc="-23" dirty="0">
                <a:cs typeface="Cambria"/>
              </a:rPr>
              <a:t> </a:t>
            </a:r>
            <a:r>
              <a:rPr lang="en-US" dirty="0">
                <a:cs typeface="Cambria"/>
              </a:rPr>
              <a:t>IG</a:t>
            </a:r>
            <a:r>
              <a:rPr lang="en-US" spc="11" dirty="0">
                <a:cs typeface="Cambria"/>
              </a:rPr>
              <a:t> </a:t>
            </a:r>
            <a:r>
              <a:rPr lang="en-US" dirty="0">
                <a:cs typeface="Cambria"/>
              </a:rPr>
              <a:t>Corporate</a:t>
            </a:r>
            <a:r>
              <a:rPr lang="en-US" spc="-39" dirty="0">
                <a:cs typeface="Cambria"/>
              </a:rPr>
              <a:t> </a:t>
            </a:r>
            <a:r>
              <a:rPr lang="en-US" spc="-5" dirty="0">
                <a:cs typeface="Cambria"/>
              </a:rPr>
              <a:t>Index;</a:t>
            </a:r>
            <a:r>
              <a:rPr lang="en-US" dirty="0">
                <a:cs typeface="Cambria"/>
              </a:rPr>
              <a:t> </a:t>
            </a:r>
            <a:r>
              <a:rPr lang="en-US" spc="-5" dirty="0">
                <a:cs typeface="Cambria"/>
              </a:rPr>
              <a:t>U.S.</a:t>
            </a:r>
            <a:r>
              <a:rPr lang="en-US" dirty="0">
                <a:cs typeface="Cambria"/>
              </a:rPr>
              <a:t> </a:t>
            </a:r>
            <a:r>
              <a:rPr lang="en-US" spc="-5" dirty="0">
                <a:cs typeface="Cambria"/>
              </a:rPr>
              <a:t>Treasuries</a:t>
            </a:r>
            <a:r>
              <a:rPr lang="en-US" spc="-34" dirty="0">
                <a:cs typeface="Cambria"/>
              </a:rPr>
              <a:t> </a:t>
            </a:r>
            <a:r>
              <a:rPr lang="en-US" dirty="0">
                <a:cs typeface="Cambria"/>
              </a:rPr>
              <a:t>-</a:t>
            </a:r>
            <a:r>
              <a:rPr lang="en-US" spc="-5" dirty="0">
                <a:cs typeface="Cambria"/>
              </a:rPr>
              <a:t> </a:t>
            </a:r>
            <a:r>
              <a:rPr lang="en-US" dirty="0">
                <a:cs typeface="Cambria"/>
              </a:rPr>
              <a:t>Bloomberg</a:t>
            </a:r>
            <a:r>
              <a:rPr lang="en-US" spc="-34" dirty="0">
                <a:cs typeface="Cambria"/>
              </a:rPr>
              <a:t> </a:t>
            </a:r>
            <a:r>
              <a:rPr lang="en-US" spc="-5" dirty="0">
                <a:cs typeface="Cambria"/>
              </a:rPr>
              <a:t>U.S.</a:t>
            </a:r>
            <a:r>
              <a:rPr lang="en-US" dirty="0">
                <a:cs typeface="Cambria"/>
              </a:rPr>
              <a:t> Treasury</a:t>
            </a:r>
            <a:r>
              <a:rPr lang="en-US" spc="-45" dirty="0">
                <a:cs typeface="Cambria"/>
              </a:rPr>
              <a:t> </a:t>
            </a:r>
            <a:r>
              <a:rPr lang="en-US" spc="-5" dirty="0">
                <a:cs typeface="Cambria"/>
              </a:rPr>
              <a:t>Bills Index;</a:t>
            </a:r>
            <a:r>
              <a:rPr lang="en-US" dirty="0">
                <a:cs typeface="Cambria"/>
              </a:rPr>
              <a:t> MSCI Emerging</a:t>
            </a:r>
            <a:r>
              <a:rPr lang="en-US" spc="-34" dirty="0">
                <a:cs typeface="Cambria"/>
              </a:rPr>
              <a:t> </a:t>
            </a:r>
            <a:r>
              <a:rPr lang="en-US" dirty="0">
                <a:cs typeface="Cambria"/>
              </a:rPr>
              <a:t>Markets</a:t>
            </a:r>
            <a:r>
              <a:rPr lang="en-US" spc="-28" dirty="0">
                <a:cs typeface="Cambria"/>
              </a:rPr>
              <a:t> </a:t>
            </a:r>
            <a:r>
              <a:rPr lang="en-US" spc="-5" dirty="0">
                <a:cs typeface="Cambria"/>
              </a:rPr>
              <a:t>Index;</a:t>
            </a:r>
            <a:r>
              <a:rPr lang="en-US" spc="11" dirty="0">
                <a:cs typeface="Cambria"/>
              </a:rPr>
              <a:t> </a:t>
            </a:r>
            <a:r>
              <a:rPr lang="en-US" dirty="0">
                <a:cs typeface="Cambria"/>
              </a:rPr>
              <a:t>MSCI</a:t>
            </a:r>
            <a:r>
              <a:rPr lang="en-US" spc="-23" dirty="0">
                <a:cs typeface="Cambria"/>
              </a:rPr>
              <a:t> </a:t>
            </a:r>
            <a:r>
              <a:rPr lang="en-US" dirty="0">
                <a:cs typeface="Cambria"/>
              </a:rPr>
              <a:t>EAFE</a:t>
            </a:r>
            <a:r>
              <a:rPr lang="en-US" spc="-11" dirty="0">
                <a:cs typeface="Cambria"/>
              </a:rPr>
              <a:t> </a:t>
            </a:r>
            <a:r>
              <a:rPr lang="en-US" spc="-5" dirty="0">
                <a:cs typeface="Cambria"/>
              </a:rPr>
              <a:t>Index;</a:t>
            </a:r>
            <a:r>
              <a:rPr lang="en-US" spc="11" dirty="0">
                <a:cs typeface="Cambria"/>
              </a:rPr>
              <a:t> </a:t>
            </a:r>
            <a:r>
              <a:rPr lang="en-US" dirty="0">
                <a:cs typeface="Cambria"/>
              </a:rPr>
              <a:t>MSCI</a:t>
            </a:r>
            <a:r>
              <a:rPr lang="en-US" spc="-17" dirty="0">
                <a:cs typeface="Cambria"/>
              </a:rPr>
              <a:t> </a:t>
            </a:r>
            <a:r>
              <a:rPr lang="en-US" dirty="0">
                <a:cs typeface="Cambria"/>
              </a:rPr>
              <a:t>World</a:t>
            </a:r>
            <a:r>
              <a:rPr lang="en-US" spc="-23" dirty="0">
                <a:cs typeface="Cambria"/>
              </a:rPr>
              <a:t> </a:t>
            </a:r>
            <a:r>
              <a:rPr lang="en-US" spc="-5" dirty="0">
                <a:cs typeface="Cambria"/>
              </a:rPr>
              <a:t>Index.</a:t>
            </a:r>
            <a:endParaRPr lang="en-US" dirty="0"/>
          </a:p>
        </p:txBody>
      </p:sp>
      <p:sp>
        <p:nvSpPr>
          <p:cNvPr id="31" name="Text Placeholder 30">
            <a:extLst>
              <a:ext uri="{FF2B5EF4-FFF2-40B4-BE49-F238E27FC236}">
                <a16:creationId xmlns:a16="http://schemas.microsoft.com/office/drawing/2014/main" id="{1DDE1745-10A0-492F-A2ED-FF88B8985146}"/>
              </a:ext>
            </a:extLst>
          </p:cNvPr>
          <p:cNvSpPr>
            <a:spLocks noGrp="1"/>
          </p:cNvSpPr>
          <p:nvPr>
            <p:ph type="body" sz="quarter" idx="11"/>
          </p:nvPr>
        </p:nvSpPr>
        <p:spPr/>
        <p:txBody>
          <a:bodyPr/>
          <a:lstStyle/>
          <a:p>
            <a:r>
              <a:rPr lang="en-US" spc="-5" dirty="0"/>
              <a:t>EMD</a:t>
            </a:r>
            <a:r>
              <a:rPr lang="en-US" spc="5" dirty="0"/>
              <a:t> </a:t>
            </a:r>
            <a:r>
              <a:rPr lang="en-US" spc="-5" dirty="0"/>
              <a:t>Has</a:t>
            </a:r>
            <a:r>
              <a:rPr lang="en-US" spc="23" dirty="0"/>
              <a:t> </a:t>
            </a:r>
            <a:r>
              <a:rPr lang="en-US" spc="-11" dirty="0"/>
              <a:t>Outperformed</a:t>
            </a:r>
            <a:r>
              <a:rPr lang="en-US" spc="23" dirty="0"/>
              <a:t> </a:t>
            </a:r>
            <a:r>
              <a:rPr lang="en-US" spc="-17" dirty="0"/>
              <a:t>Many</a:t>
            </a:r>
            <a:r>
              <a:rPr lang="en-US" spc="23" dirty="0"/>
              <a:t> </a:t>
            </a:r>
            <a:r>
              <a:rPr lang="en-US" spc="-5" dirty="0"/>
              <a:t>Other</a:t>
            </a:r>
            <a:r>
              <a:rPr lang="en-US" spc="5" dirty="0"/>
              <a:t> </a:t>
            </a:r>
            <a:r>
              <a:rPr lang="en-US" spc="-5" dirty="0"/>
              <a:t>Asset</a:t>
            </a:r>
            <a:r>
              <a:rPr lang="en-US" spc="5" dirty="0"/>
              <a:t> </a:t>
            </a:r>
            <a:r>
              <a:rPr lang="en-US" spc="-5" dirty="0"/>
              <a:t>Classes</a:t>
            </a:r>
            <a:r>
              <a:rPr lang="en-US" spc="17" dirty="0"/>
              <a:t> </a:t>
            </a:r>
            <a:r>
              <a:rPr lang="en-US" spc="-17" dirty="0"/>
              <a:t>Over</a:t>
            </a:r>
            <a:r>
              <a:rPr lang="en-US" spc="5" dirty="0"/>
              <a:t> </a:t>
            </a:r>
            <a:r>
              <a:rPr lang="en-US" spc="-11" dirty="0"/>
              <a:t>the</a:t>
            </a:r>
            <a:r>
              <a:rPr lang="en-US" spc="11" dirty="0"/>
              <a:t> </a:t>
            </a:r>
            <a:r>
              <a:rPr lang="en-US" spc="-5" dirty="0"/>
              <a:t>Long</a:t>
            </a:r>
            <a:r>
              <a:rPr lang="en-US" dirty="0"/>
              <a:t> </a:t>
            </a:r>
            <a:r>
              <a:rPr lang="en-US" spc="-45" dirty="0"/>
              <a:t>Term</a:t>
            </a:r>
            <a:r>
              <a:rPr lang="en-US" spc="11" dirty="0"/>
              <a:t> </a:t>
            </a:r>
            <a:r>
              <a:rPr lang="en-US" spc="-5" dirty="0"/>
              <a:t>With</a:t>
            </a:r>
            <a:r>
              <a:rPr lang="en-US" spc="5" dirty="0"/>
              <a:t> </a:t>
            </a:r>
            <a:r>
              <a:rPr lang="en-US" spc="-5" dirty="0"/>
              <a:t>Less</a:t>
            </a:r>
            <a:r>
              <a:rPr lang="en-US" spc="17" dirty="0"/>
              <a:t> </a:t>
            </a:r>
            <a:r>
              <a:rPr lang="en-US" spc="-5" dirty="0"/>
              <a:t>Risk</a:t>
            </a:r>
            <a:endParaRPr lang="en-US" dirty="0"/>
          </a:p>
        </p:txBody>
      </p:sp>
      <p:sp>
        <p:nvSpPr>
          <p:cNvPr id="17" name="object 17"/>
          <p:cNvSpPr txBox="1"/>
          <p:nvPr/>
        </p:nvSpPr>
        <p:spPr>
          <a:xfrm>
            <a:off x="802790" y="2736591"/>
            <a:ext cx="4801689" cy="3220796"/>
          </a:xfrm>
          <a:prstGeom prst="rect">
            <a:avLst/>
          </a:prstGeom>
        </p:spPr>
        <p:txBody>
          <a:bodyPr vert="horz" wrap="square" lIns="0" tIns="33570" rIns="0" bIns="0" rtlCol="0">
            <a:spAutoFit/>
          </a:bodyPr>
          <a:lstStyle/>
          <a:p>
            <a:pPr>
              <a:spcBef>
                <a:spcPts val="264"/>
              </a:spcBef>
            </a:pPr>
            <a:r>
              <a:rPr sz="1575" spc="-5" dirty="0">
                <a:solidFill>
                  <a:srgbClr val="0079C9"/>
                </a:solidFill>
                <a:latin typeface="Cambria" panose="02040503050406030204" pitchFamily="18" charset="0"/>
                <a:ea typeface="Cambria" panose="02040503050406030204" pitchFamily="18" charset="0"/>
                <a:cs typeface="Cambria"/>
              </a:rPr>
              <a:t>Under-Ownership</a:t>
            </a:r>
            <a:endParaRPr sz="1575" dirty="0">
              <a:latin typeface="Cambria" panose="02040503050406030204" pitchFamily="18" charset="0"/>
              <a:ea typeface="Cambria" panose="02040503050406030204" pitchFamily="18" charset="0"/>
              <a:cs typeface="Cambria"/>
            </a:endParaRPr>
          </a:p>
          <a:p>
            <a:pPr marL="137160" marR="215713" indent="-137160">
              <a:spcBef>
                <a:spcPts val="118"/>
              </a:spcBef>
              <a:buFont typeface="Arial"/>
              <a:buChar char="•"/>
              <a:tabLst>
                <a:tab pos="139999" algn="l"/>
              </a:tabLst>
            </a:pPr>
            <a:r>
              <a:rPr sz="1350" dirty="0">
                <a:latin typeface="Cambria" panose="02040503050406030204" pitchFamily="18" charset="0"/>
                <a:ea typeface="Cambria" panose="02040503050406030204" pitchFamily="18" charset="0"/>
                <a:cs typeface="Cambria"/>
              </a:rPr>
              <a:t>Institutional</a:t>
            </a:r>
            <a:r>
              <a:rPr sz="1350" spc="-68" dirty="0">
                <a:latin typeface="Cambria" panose="02040503050406030204" pitchFamily="18" charset="0"/>
                <a:ea typeface="Cambria" panose="02040503050406030204" pitchFamily="18" charset="0"/>
                <a:cs typeface="Cambria"/>
              </a:rPr>
              <a:t> </a:t>
            </a:r>
            <a:r>
              <a:rPr sz="1350" dirty="0">
                <a:latin typeface="Cambria" panose="02040503050406030204" pitchFamily="18" charset="0"/>
                <a:ea typeface="Cambria" panose="02040503050406030204" pitchFamily="18" charset="0"/>
                <a:cs typeface="Cambria"/>
              </a:rPr>
              <a:t>investors</a:t>
            </a:r>
            <a:r>
              <a:rPr sz="1350" spc="-56" dirty="0">
                <a:latin typeface="Cambria" panose="02040503050406030204" pitchFamily="18" charset="0"/>
                <a:ea typeface="Cambria" panose="02040503050406030204" pitchFamily="18" charset="0"/>
                <a:cs typeface="Cambria"/>
              </a:rPr>
              <a:t> </a:t>
            </a:r>
            <a:r>
              <a:rPr sz="1350" dirty="0">
                <a:latin typeface="Cambria" panose="02040503050406030204" pitchFamily="18" charset="0"/>
                <a:ea typeface="Cambria" panose="02040503050406030204" pitchFamily="18" charset="0"/>
                <a:cs typeface="Cambria"/>
              </a:rPr>
              <a:t>remain </a:t>
            </a:r>
            <a:r>
              <a:rPr sz="1350" spc="-253" dirty="0">
                <a:latin typeface="Cambria" panose="02040503050406030204" pitchFamily="18" charset="0"/>
                <a:ea typeface="Cambria" panose="02040503050406030204" pitchFamily="18" charset="0"/>
                <a:cs typeface="Cambria"/>
              </a:rPr>
              <a:t> </a:t>
            </a:r>
            <a:r>
              <a:rPr sz="1350" dirty="0">
                <a:latin typeface="Cambria" panose="02040503050406030204" pitchFamily="18" charset="0"/>
                <a:ea typeface="Cambria" panose="02040503050406030204" pitchFamily="18" charset="0"/>
                <a:cs typeface="Cambria"/>
              </a:rPr>
              <a:t>under-allocated</a:t>
            </a:r>
            <a:r>
              <a:rPr sz="1350" spc="-39" dirty="0">
                <a:latin typeface="Cambria" panose="02040503050406030204" pitchFamily="18" charset="0"/>
                <a:ea typeface="Cambria" panose="02040503050406030204" pitchFamily="18" charset="0"/>
                <a:cs typeface="Cambria"/>
              </a:rPr>
              <a:t> </a:t>
            </a:r>
            <a:r>
              <a:rPr sz="1350" spc="-5" dirty="0">
                <a:latin typeface="Cambria" panose="02040503050406030204" pitchFamily="18" charset="0"/>
                <a:ea typeface="Cambria" panose="02040503050406030204" pitchFamily="18" charset="0"/>
                <a:cs typeface="Cambria"/>
              </a:rPr>
              <a:t>to </a:t>
            </a:r>
            <a:r>
              <a:rPr sz="1350" dirty="0">
                <a:latin typeface="Cambria" panose="02040503050406030204" pitchFamily="18" charset="0"/>
                <a:ea typeface="Cambria" panose="02040503050406030204" pitchFamily="18" charset="0"/>
                <a:cs typeface="Cambria"/>
              </a:rPr>
              <a:t>EMD</a:t>
            </a:r>
          </a:p>
          <a:p>
            <a:pPr marL="137160" marR="5714" indent="-137160">
              <a:spcAft>
                <a:spcPts val="1350"/>
              </a:spcAft>
              <a:buFont typeface="Arial"/>
              <a:buChar char="•"/>
              <a:tabLst>
                <a:tab pos="139999" algn="l"/>
              </a:tabLst>
            </a:pPr>
            <a:r>
              <a:rPr sz="1350" dirty="0">
                <a:latin typeface="Cambria" panose="02040503050406030204" pitchFamily="18" charset="0"/>
                <a:ea typeface="Cambria" panose="02040503050406030204" pitchFamily="18" charset="0"/>
                <a:cs typeface="Cambria"/>
              </a:rPr>
              <a:t>E</a:t>
            </a:r>
            <a:r>
              <a:rPr sz="1350" spc="-5" dirty="0">
                <a:latin typeface="Cambria" panose="02040503050406030204" pitchFamily="18" charset="0"/>
                <a:ea typeface="Cambria" panose="02040503050406030204" pitchFamily="18" charset="0"/>
                <a:cs typeface="Cambria"/>
              </a:rPr>
              <a:t>M</a:t>
            </a:r>
            <a:r>
              <a:rPr sz="1350" dirty="0">
                <a:latin typeface="Cambria" panose="02040503050406030204" pitchFamily="18" charset="0"/>
                <a:ea typeface="Cambria" panose="02040503050406030204" pitchFamily="18" charset="0"/>
                <a:cs typeface="Cambria"/>
              </a:rPr>
              <a:t>D</a:t>
            </a:r>
            <a:r>
              <a:rPr sz="1350" spc="-56" dirty="0">
                <a:latin typeface="Cambria" panose="02040503050406030204" pitchFamily="18" charset="0"/>
                <a:ea typeface="Cambria" panose="02040503050406030204" pitchFamily="18" charset="0"/>
                <a:cs typeface="Times New Roman"/>
              </a:rPr>
              <a:t> </a:t>
            </a:r>
            <a:r>
              <a:rPr sz="1350" spc="-5" dirty="0">
                <a:latin typeface="Cambria" panose="02040503050406030204" pitchFamily="18" charset="0"/>
                <a:ea typeface="Cambria" panose="02040503050406030204" pitchFamily="18" charset="0"/>
                <a:cs typeface="Cambria"/>
              </a:rPr>
              <a:t>r</a:t>
            </a:r>
            <a:r>
              <a:rPr sz="1350" dirty="0">
                <a:latin typeface="Cambria" panose="02040503050406030204" pitchFamily="18" charset="0"/>
                <a:ea typeface="Cambria" panose="02040503050406030204" pitchFamily="18" charset="0"/>
                <a:cs typeface="Cambria"/>
              </a:rPr>
              <a:t>e</a:t>
            </a:r>
            <a:r>
              <a:rPr sz="1350" spc="5" dirty="0">
                <a:latin typeface="Cambria" panose="02040503050406030204" pitchFamily="18" charset="0"/>
                <a:ea typeface="Cambria" panose="02040503050406030204" pitchFamily="18" charset="0"/>
                <a:cs typeface="Cambria"/>
              </a:rPr>
              <a:t>m</a:t>
            </a:r>
            <a:r>
              <a:rPr sz="1350" dirty="0">
                <a:latin typeface="Cambria" panose="02040503050406030204" pitchFamily="18" charset="0"/>
                <a:ea typeface="Cambria" panose="02040503050406030204" pitchFamily="18" charset="0"/>
                <a:cs typeface="Cambria"/>
              </a:rPr>
              <a:t>a</a:t>
            </a:r>
            <a:r>
              <a:rPr sz="1350" spc="5" dirty="0">
                <a:latin typeface="Cambria" panose="02040503050406030204" pitchFamily="18" charset="0"/>
                <a:ea typeface="Cambria" panose="02040503050406030204" pitchFamily="18" charset="0"/>
                <a:cs typeface="Cambria"/>
              </a:rPr>
              <a:t>i</a:t>
            </a:r>
            <a:r>
              <a:rPr sz="1350" spc="-5" dirty="0">
                <a:latin typeface="Cambria" panose="02040503050406030204" pitchFamily="18" charset="0"/>
                <a:ea typeface="Cambria" panose="02040503050406030204" pitchFamily="18" charset="0"/>
                <a:cs typeface="Cambria"/>
              </a:rPr>
              <a:t>n</a:t>
            </a:r>
            <a:r>
              <a:rPr sz="1350" dirty="0">
                <a:latin typeface="Cambria" panose="02040503050406030204" pitchFamily="18" charset="0"/>
                <a:ea typeface="Cambria" panose="02040503050406030204" pitchFamily="18" charset="0"/>
                <a:cs typeface="Cambria"/>
              </a:rPr>
              <a:t>s</a:t>
            </a:r>
            <a:r>
              <a:rPr sz="1350" spc="-79" dirty="0">
                <a:latin typeface="Cambria" panose="02040503050406030204" pitchFamily="18" charset="0"/>
                <a:ea typeface="Cambria" panose="02040503050406030204" pitchFamily="18" charset="0"/>
                <a:cs typeface="Times New Roman"/>
              </a:rPr>
              <a:t> </a:t>
            </a:r>
            <a:r>
              <a:rPr sz="1350" dirty="0">
                <a:latin typeface="Cambria" panose="02040503050406030204" pitchFamily="18" charset="0"/>
                <a:ea typeface="Cambria" panose="02040503050406030204" pitchFamily="18" charset="0"/>
                <a:cs typeface="Cambria"/>
              </a:rPr>
              <a:t>u</a:t>
            </a:r>
            <a:r>
              <a:rPr sz="1350" spc="-5" dirty="0">
                <a:latin typeface="Cambria" panose="02040503050406030204" pitchFamily="18" charset="0"/>
                <a:ea typeface="Cambria" panose="02040503050406030204" pitchFamily="18" charset="0"/>
                <a:cs typeface="Cambria"/>
              </a:rPr>
              <a:t>nd</a:t>
            </a:r>
            <a:r>
              <a:rPr sz="1350" dirty="0">
                <a:latin typeface="Cambria" panose="02040503050406030204" pitchFamily="18" charset="0"/>
                <a:ea typeface="Cambria" panose="02040503050406030204" pitchFamily="18" charset="0"/>
                <a:cs typeface="Cambria"/>
              </a:rPr>
              <a:t>e</a:t>
            </a:r>
            <a:r>
              <a:rPr sz="1350" spc="-5" dirty="0">
                <a:latin typeface="Cambria" panose="02040503050406030204" pitchFamily="18" charset="0"/>
                <a:ea typeface="Cambria" panose="02040503050406030204" pitchFamily="18" charset="0"/>
                <a:cs typeface="Cambria"/>
              </a:rPr>
              <a:t>r</a:t>
            </a:r>
            <a:r>
              <a:rPr sz="1350" spc="5" dirty="0">
                <a:latin typeface="Cambria" panose="02040503050406030204" pitchFamily="18" charset="0"/>
                <a:ea typeface="Cambria" panose="02040503050406030204" pitchFamily="18" charset="0"/>
                <a:cs typeface="Cambria"/>
              </a:rPr>
              <a:t>-</a:t>
            </a:r>
            <a:r>
              <a:rPr sz="1350" spc="-5" dirty="0">
                <a:latin typeface="Cambria" panose="02040503050406030204" pitchFamily="18" charset="0"/>
                <a:ea typeface="Cambria" panose="02040503050406030204" pitchFamily="18" charset="0"/>
                <a:cs typeface="Cambria"/>
              </a:rPr>
              <a:t>r</a:t>
            </a:r>
            <a:r>
              <a:rPr sz="1350" dirty="0">
                <a:latin typeface="Cambria" panose="02040503050406030204" pitchFamily="18" charset="0"/>
                <a:ea typeface="Cambria" panose="02040503050406030204" pitchFamily="18" charset="0"/>
                <a:cs typeface="Cambria"/>
              </a:rPr>
              <a:t>e</a:t>
            </a:r>
            <a:r>
              <a:rPr sz="1350" spc="-5" dirty="0">
                <a:latin typeface="Cambria" panose="02040503050406030204" pitchFamily="18" charset="0"/>
                <a:ea typeface="Cambria" panose="02040503050406030204" pitchFamily="18" charset="0"/>
                <a:cs typeface="Cambria"/>
              </a:rPr>
              <a:t>pr</a:t>
            </a:r>
            <a:r>
              <a:rPr sz="1350" dirty="0">
                <a:latin typeface="Cambria" panose="02040503050406030204" pitchFamily="18" charset="0"/>
                <a:ea typeface="Cambria" panose="02040503050406030204" pitchFamily="18" charset="0"/>
                <a:cs typeface="Cambria"/>
              </a:rPr>
              <a:t>e</a:t>
            </a:r>
            <a:r>
              <a:rPr sz="1350" spc="5" dirty="0">
                <a:latin typeface="Cambria" panose="02040503050406030204" pitchFamily="18" charset="0"/>
                <a:ea typeface="Cambria" panose="02040503050406030204" pitchFamily="18" charset="0"/>
                <a:cs typeface="Cambria"/>
              </a:rPr>
              <a:t>s</a:t>
            </a:r>
            <a:r>
              <a:rPr sz="1350" dirty="0">
                <a:latin typeface="Cambria" panose="02040503050406030204" pitchFamily="18" charset="0"/>
                <a:ea typeface="Cambria" panose="02040503050406030204" pitchFamily="18" charset="0"/>
                <a:cs typeface="Cambria"/>
              </a:rPr>
              <a:t>e</a:t>
            </a:r>
            <a:r>
              <a:rPr sz="1350" spc="-5" dirty="0">
                <a:latin typeface="Cambria" panose="02040503050406030204" pitchFamily="18" charset="0"/>
                <a:ea typeface="Cambria" panose="02040503050406030204" pitchFamily="18" charset="0"/>
                <a:cs typeface="Cambria"/>
              </a:rPr>
              <a:t>nt</a:t>
            </a:r>
            <a:r>
              <a:rPr sz="1350" dirty="0">
                <a:latin typeface="Cambria" panose="02040503050406030204" pitchFamily="18" charset="0"/>
                <a:ea typeface="Cambria" panose="02040503050406030204" pitchFamily="18" charset="0"/>
                <a:cs typeface="Cambria"/>
              </a:rPr>
              <a:t>ed in</a:t>
            </a:r>
            <a:r>
              <a:rPr sz="1350" spc="-28" dirty="0">
                <a:latin typeface="Cambria" panose="02040503050406030204" pitchFamily="18" charset="0"/>
                <a:ea typeface="Cambria" panose="02040503050406030204" pitchFamily="18" charset="0"/>
                <a:cs typeface="Cambria"/>
              </a:rPr>
              <a:t> </a:t>
            </a:r>
            <a:r>
              <a:rPr sz="1350" spc="-5" dirty="0">
                <a:latin typeface="Cambria" panose="02040503050406030204" pitchFamily="18" charset="0"/>
                <a:ea typeface="Cambria" panose="02040503050406030204" pitchFamily="18" charset="0"/>
                <a:cs typeface="Cambria"/>
              </a:rPr>
              <a:t>global</a:t>
            </a:r>
            <a:r>
              <a:rPr sz="1350" spc="-23" dirty="0">
                <a:latin typeface="Cambria" panose="02040503050406030204" pitchFamily="18" charset="0"/>
                <a:ea typeface="Cambria" panose="02040503050406030204" pitchFamily="18" charset="0"/>
                <a:cs typeface="Cambria"/>
              </a:rPr>
              <a:t> </a:t>
            </a:r>
            <a:r>
              <a:rPr sz="1350" dirty="0">
                <a:latin typeface="Cambria" panose="02040503050406030204" pitchFamily="18" charset="0"/>
                <a:ea typeface="Cambria" panose="02040503050406030204" pitchFamily="18" charset="0"/>
                <a:cs typeface="Cambria"/>
              </a:rPr>
              <a:t>fixed</a:t>
            </a:r>
            <a:r>
              <a:rPr sz="1350" spc="-11" dirty="0">
                <a:latin typeface="Cambria" panose="02040503050406030204" pitchFamily="18" charset="0"/>
                <a:ea typeface="Cambria" panose="02040503050406030204" pitchFamily="18" charset="0"/>
                <a:cs typeface="Cambria"/>
              </a:rPr>
              <a:t> </a:t>
            </a:r>
            <a:r>
              <a:rPr sz="1350" dirty="0">
                <a:latin typeface="Cambria" panose="02040503050406030204" pitchFamily="18" charset="0"/>
                <a:ea typeface="Cambria" panose="02040503050406030204" pitchFamily="18" charset="0"/>
                <a:cs typeface="Cambria"/>
              </a:rPr>
              <a:t>income</a:t>
            </a:r>
            <a:r>
              <a:rPr sz="1350" spc="-45" dirty="0">
                <a:latin typeface="Cambria" panose="02040503050406030204" pitchFamily="18" charset="0"/>
                <a:ea typeface="Cambria" panose="02040503050406030204" pitchFamily="18" charset="0"/>
                <a:cs typeface="Cambria"/>
              </a:rPr>
              <a:t> </a:t>
            </a:r>
            <a:r>
              <a:rPr sz="1350" dirty="0">
                <a:latin typeface="Cambria" panose="02040503050406030204" pitchFamily="18" charset="0"/>
                <a:ea typeface="Cambria" panose="02040503050406030204" pitchFamily="18" charset="0"/>
                <a:cs typeface="Cambria"/>
              </a:rPr>
              <a:t>indices</a:t>
            </a:r>
            <a:endParaRPr lang="en-US" sz="1350" dirty="0">
              <a:latin typeface="Cambria" panose="02040503050406030204" pitchFamily="18" charset="0"/>
              <a:ea typeface="Cambria" panose="02040503050406030204" pitchFamily="18" charset="0"/>
              <a:cs typeface="Cambria"/>
            </a:endParaRPr>
          </a:p>
          <a:p>
            <a:pPr>
              <a:spcBef>
                <a:spcPts val="264"/>
              </a:spcBef>
            </a:pPr>
            <a:r>
              <a:rPr lang="en-US" sz="1575" dirty="0">
                <a:solidFill>
                  <a:srgbClr val="0079C9"/>
                </a:solidFill>
                <a:latin typeface="Cambria" panose="02040503050406030204" pitchFamily="18" charset="0"/>
                <a:ea typeface="Cambria" panose="02040503050406030204" pitchFamily="18" charset="0"/>
                <a:cs typeface="Cambria"/>
              </a:rPr>
              <a:t>Inefficiency</a:t>
            </a:r>
            <a:endParaRPr lang="en-US" sz="1575" dirty="0">
              <a:latin typeface="Cambria" panose="02040503050406030204" pitchFamily="18" charset="0"/>
              <a:ea typeface="Cambria" panose="02040503050406030204" pitchFamily="18" charset="0"/>
              <a:cs typeface="Cambria"/>
            </a:endParaRPr>
          </a:p>
          <a:p>
            <a:pPr marR="765708">
              <a:spcBef>
                <a:spcPts val="118"/>
              </a:spcBef>
            </a:pPr>
            <a:r>
              <a:rPr lang="en-US" sz="1350" spc="-5" dirty="0">
                <a:latin typeface="Cambria" panose="02040503050406030204" pitchFamily="18" charset="0"/>
                <a:ea typeface="Cambria" panose="02040503050406030204" pitchFamily="18" charset="0"/>
                <a:cs typeface="Cambria"/>
              </a:rPr>
              <a:t>Under-researched, under-reported </a:t>
            </a:r>
            <a:r>
              <a:rPr lang="en-US" sz="1350" spc="-257" dirty="0">
                <a:latin typeface="Cambria" panose="02040503050406030204" pitchFamily="18" charset="0"/>
                <a:ea typeface="Cambria" panose="02040503050406030204" pitchFamily="18" charset="0"/>
                <a:cs typeface="Cambria"/>
              </a:rPr>
              <a:t> </a:t>
            </a:r>
            <a:r>
              <a:rPr lang="en-US" sz="1350" dirty="0">
                <a:latin typeface="Cambria" panose="02040503050406030204" pitchFamily="18" charset="0"/>
                <a:ea typeface="Cambria" panose="02040503050406030204" pitchFamily="18" charset="0"/>
                <a:cs typeface="Cambria"/>
              </a:rPr>
              <a:t>universe creates opportunities for</a:t>
            </a:r>
            <a:r>
              <a:rPr lang="en-US" sz="1350" spc="5" dirty="0">
                <a:latin typeface="Cambria" panose="02040503050406030204" pitchFamily="18" charset="0"/>
                <a:ea typeface="Cambria" panose="02040503050406030204" pitchFamily="18" charset="0"/>
                <a:cs typeface="Cambria"/>
              </a:rPr>
              <a:t> </a:t>
            </a:r>
            <a:r>
              <a:rPr lang="en-US" sz="1350" spc="-5" dirty="0">
                <a:latin typeface="Cambria" panose="02040503050406030204" pitchFamily="18" charset="0"/>
                <a:ea typeface="Cambria" panose="02040503050406030204" pitchFamily="18" charset="0"/>
                <a:cs typeface="Cambria"/>
              </a:rPr>
              <a:t>rigorous</a:t>
            </a:r>
            <a:r>
              <a:rPr lang="en-US" sz="1350" spc="-45" dirty="0">
                <a:latin typeface="Cambria" panose="02040503050406030204" pitchFamily="18" charset="0"/>
                <a:ea typeface="Cambria" panose="02040503050406030204" pitchFamily="18" charset="0"/>
                <a:cs typeface="Cambria"/>
              </a:rPr>
              <a:t> </a:t>
            </a:r>
            <a:r>
              <a:rPr lang="en-US" sz="1350" dirty="0">
                <a:latin typeface="Cambria" panose="02040503050406030204" pitchFamily="18" charset="0"/>
                <a:ea typeface="Cambria" panose="02040503050406030204" pitchFamily="18" charset="0"/>
                <a:cs typeface="Cambria"/>
              </a:rPr>
              <a:t>research</a:t>
            </a:r>
            <a:r>
              <a:rPr lang="en-US" sz="1350" spc="-39" dirty="0">
                <a:latin typeface="Cambria" panose="02040503050406030204" pitchFamily="18" charset="0"/>
                <a:ea typeface="Cambria" panose="02040503050406030204" pitchFamily="18" charset="0"/>
                <a:cs typeface="Cambria"/>
              </a:rPr>
              <a:t> </a:t>
            </a:r>
            <a:r>
              <a:rPr lang="en-US" sz="1350" spc="-5" dirty="0">
                <a:latin typeface="Cambria" panose="02040503050406030204" pitchFamily="18" charset="0"/>
                <a:ea typeface="Cambria" panose="02040503050406030204" pitchFamily="18" charset="0"/>
                <a:cs typeface="Cambria"/>
              </a:rPr>
              <a:t>to </a:t>
            </a:r>
            <a:r>
              <a:rPr lang="en-US" sz="1350" dirty="0">
                <a:latin typeface="Cambria" panose="02040503050406030204" pitchFamily="18" charset="0"/>
                <a:ea typeface="Cambria" panose="02040503050406030204" pitchFamily="18" charset="0"/>
                <a:cs typeface="Cambria"/>
              </a:rPr>
              <a:t>unlock</a:t>
            </a:r>
            <a:r>
              <a:rPr lang="en-US" sz="1350" spc="-23" dirty="0">
                <a:latin typeface="Cambria" panose="02040503050406030204" pitchFamily="18" charset="0"/>
                <a:ea typeface="Cambria" panose="02040503050406030204" pitchFamily="18" charset="0"/>
                <a:cs typeface="Cambria"/>
              </a:rPr>
              <a:t> </a:t>
            </a:r>
            <a:r>
              <a:rPr lang="en-US" sz="1350" dirty="0">
                <a:latin typeface="Cambria" panose="02040503050406030204" pitchFamily="18" charset="0"/>
                <a:ea typeface="Cambria" panose="02040503050406030204" pitchFamily="18" charset="0"/>
                <a:cs typeface="Cambria"/>
              </a:rPr>
              <a:t>alpha</a:t>
            </a:r>
          </a:p>
          <a:p>
            <a:pPr>
              <a:spcBef>
                <a:spcPts val="34"/>
              </a:spcBef>
            </a:pPr>
            <a:endParaRPr lang="en-US" sz="1688" dirty="0">
              <a:latin typeface="Cambria" panose="02040503050406030204" pitchFamily="18" charset="0"/>
              <a:ea typeface="Cambria" panose="02040503050406030204" pitchFamily="18" charset="0"/>
              <a:cs typeface="Cambria"/>
            </a:endParaRPr>
          </a:p>
          <a:p>
            <a:r>
              <a:rPr lang="en-US" sz="1575" dirty="0">
                <a:solidFill>
                  <a:srgbClr val="0079C9"/>
                </a:solidFill>
                <a:latin typeface="Cambria" panose="02040503050406030204" pitchFamily="18" charset="0"/>
                <a:ea typeface="Cambria" panose="02040503050406030204" pitchFamily="18" charset="0"/>
                <a:cs typeface="Cambria"/>
              </a:rPr>
              <a:t>Undervaluation</a:t>
            </a:r>
            <a:endParaRPr lang="en-US" sz="1575" dirty="0">
              <a:latin typeface="Cambria" panose="02040503050406030204" pitchFamily="18" charset="0"/>
              <a:ea typeface="Cambria" panose="02040503050406030204" pitchFamily="18" charset="0"/>
              <a:cs typeface="Cambria"/>
            </a:endParaRPr>
          </a:p>
          <a:p>
            <a:pPr marR="186427">
              <a:spcBef>
                <a:spcPts val="17"/>
              </a:spcBef>
            </a:pPr>
            <a:r>
              <a:rPr lang="en-US" sz="1350" dirty="0">
                <a:latin typeface="Cambria" panose="02040503050406030204" pitchFamily="18" charset="0"/>
                <a:ea typeface="Cambria" panose="02040503050406030204" pitchFamily="18" charset="0"/>
                <a:cs typeface="Cambria"/>
              </a:rPr>
              <a:t>Risk</a:t>
            </a:r>
            <a:r>
              <a:rPr lang="en-US" sz="1350" spc="-34" dirty="0">
                <a:latin typeface="Cambria" panose="02040503050406030204" pitchFamily="18" charset="0"/>
                <a:ea typeface="Cambria" panose="02040503050406030204" pitchFamily="18" charset="0"/>
                <a:cs typeface="Cambria"/>
              </a:rPr>
              <a:t> </a:t>
            </a:r>
            <a:r>
              <a:rPr lang="en-US" sz="1350" dirty="0">
                <a:latin typeface="Cambria" panose="02040503050406030204" pitchFamily="18" charset="0"/>
                <a:ea typeface="Cambria" panose="02040503050406030204" pitchFamily="18" charset="0"/>
                <a:cs typeface="Cambria"/>
              </a:rPr>
              <a:t>Premia</a:t>
            </a:r>
            <a:r>
              <a:rPr lang="en-US" sz="1350" spc="-56" dirty="0">
                <a:latin typeface="Cambria" panose="02040503050406030204" pitchFamily="18" charset="0"/>
                <a:ea typeface="Cambria" panose="02040503050406030204" pitchFamily="18" charset="0"/>
                <a:cs typeface="Cambria"/>
              </a:rPr>
              <a:t> </a:t>
            </a:r>
            <a:r>
              <a:rPr lang="en-US" sz="1350" dirty="0">
                <a:latin typeface="Cambria" panose="02040503050406030204" pitchFamily="18" charset="0"/>
                <a:ea typeface="Cambria" panose="02040503050406030204" pitchFamily="18" charset="0"/>
                <a:cs typeface="Cambria"/>
              </a:rPr>
              <a:t>overcompensates</a:t>
            </a:r>
            <a:r>
              <a:rPr lang="en-US" sz="1350" spc="-68" dirty="0">
                <a:latin typeface="Cambria" panose="02040503050406030204" pitchFamily="18" charset="0"/>
                <a:ea typeface="Cambria" panose="02040503050406030204" pitchFamily="18" charset="0"/>
                <a:cs typeface="Cambria"/>
              </a:rPr>
              <a:t> </a:t>
            </a:r>
            <a:r>
              <a:rPr lang="en-US" sz="1350" dirty="0">
                <a:latin typeface="Cambria" panose="02040503050406030204" pitchFamily="18" charset="0"/>
                <a:ea typeface="Cambria" panose="02040503050406030204" pitchFamily="18" charset="0"/>
                <a:cs typeface="Cambria"/>
              </a:rPr>
              <a:t>for</a:t>
            </a:r>
            <a:r>
              <a:rPr lang="en-US" sz="1350" spc="-28" dirty="0">
                <a:latin typeface="Cambria" panose="02040503050406030204" pitchFamily="18" charset="0"/>
                <a:ea typeface="Cambria" panose="02040503050406030204" pitchFamily="18" charset="0"/>
                <a:cs typeface="Cambria"/>
              </a:rPr>
              <a:t> </a:t>
            </a:r>
            <a:r>
              <a:rPr lang="en-US" sz="1350" dirty="0">
                <a:latin typeface="Cambria" panose="02040503050406030204" pitchFamily="18" charset="0"/>
                <a:ea typeface="Cambria" panose="02040503050406030204" pitchFamily="18" charset="0"/>
                <a:cs typeface="Cambria"/>
              </a:rPr>
              <a:t>volatility, </a:t>
            </a:r>
            <a:r>
              <a:rPr lang="en-US" sz="1350" spc="-257" dirty="0">
                <a:latin typeface="Cambria" panose="02040503050406030204" pitchFamily="18" charset="0"/>
                <a:ea typeface="Cambria" panose="02040503050406030204" pitchFamily="18" charset="0"/>
                <a:cs typeface="Cambria"/>
              </a:rPr>
              <a:t> </a:t>
            </a:r>
            <a:r>
              <a:rPr lang="en-US" sz="1350" dirty="0">
                <a:latin typeface="Cambria" panose="02040503050406030204" pitchFamily="18" charset="0"/>
                <a:ea typeface="Cambria" panose="02040503050406030204" pitchFamily="18" charset="0"/>
                <a:cs typeface="Cambria"/>
              </a:rPr>
              <a:t>default</a:t>
            </a:r>
            <a:r>
              <a:rPr lang="en-US" sz="1350" spc="-11" dirty="0">
                <a:latin typeface="Cambria" panose="02040503050406030204" pitchFamily="18" charset="0"/>
                <a:ea typeface="Cambria" panose="02040503050406030204" pitchFamily="18" charset="0"/>
                <a:cs typeface="Cambria"/>
              </a:rPr>
              <a:t> </a:t>
            </a:r>
            <a:r>
              <a:rPr lang="en-US" sz="1350" dirty="0">
                <a:latin typeface="Cambria" panose="02040503050406030204" pitchFamily="18" charset="0"/>
                <a:ea typeface="Cambria" panose="02040503050406030204" pitchFamily="18" charset="0"/>
                <a:cs typeface="Cambria"/>
              </a:rPr>
              <a:t>and</a:t>
            </a:r>
            <a:r>
              <a:rPr lang="en-US" sz="1350" spc="-23" dirty="0">
                <a:latin typeface="Cambria" panose="02040503050406030204" pitchFamily="18" charset="0"/>
                <a:ea typeface="Cambria" panose="02040503050406030204" pitchFamily="18" charset="0"/>
                <a:cs typeface="Cambria"/>
              </a:rPr>
              <a:t> </a:t>
            </a:r>
            <a:r>
              <a:rPr lang="en-US" sz="1350" dirty="0">
                <a:latin typeface="Cambria" panose="02040503050406030204" pitchFamily="18" charset="0"/>
                <a:ea typeface="Cambria" panose="02040503050406030204" pitchFamily="18" charset="0"/>
                <a:cs typeface="Cambria"/>
              </a:rPr>
              <a:t>loss</a:t>
            </a:r>
            <a:r>
              <a:rPr lang="en-US" sz="1350" spc="-17" dirty="0">
                <a:latin typeface="Cambria" panose="02040503050406030204" pitchFamily="18" charset="0"/>
                <a:ea typeface="Cambria" panose="02040503050406030204" pitchFamily="18" charset="0"/>
                <a:cs typeface="Cambria"/>
              </a:rPr>
              <a:t> </a:t>
            </a:r>
            <a:r>
              <a:rPr lang="en-US" sz="1350" spc="-5" dirty="0">
                <a:latin typeface="Cambria" panose="02040503050406030204" pitchFamily="18" charset="0"/>
                <a:ea typeface="Cambria" panose="02040503050406030204" pitchFamily="18" charset="0"/>
                <a:cs typeface="Cambria"/>
              </a:rPr>
              <a:t>given</a:t>
            </a:r>
            <a:r>
              <a:rPr lang="en-US" sz="1350" spc="-28" dirty="0">
                <a:latin typeface="Cambria" panose="02040503050406030204" pitchFamily="18" charset="0"/>
                <a:ea typeface="Cambria" panose="02040503050406030204" pitchFamily="18" charset="0"/>
                <a:cs typeface="Cambria"/>
              </a:rPr>
              <a:t> </a:t>
            </a:r>
            <a:r>
              <a:rPr lang="en-US" sz="1350" dirty="0">
                <a:latin typeface="Cambria" panose="02040503050406030204" pitchFamily="18" charset="0"/>
                <a:ea typeface="Cambria" panose="02040503050406030204" pitchFamily="18" charset="0"/>
                <a:cs typeface="Cambria"/>
              </a:rPr>
              <a:t>default</a:t>
            </a:r>
            <a:r>
              <a:rPr lang="en-US" sz="1350" spc="-5" dirty="0">
                <a:latin typeface="Cambria" panose="02040503050406030204" pitchFamily="18" charset="0"/>
                <a:ea typeface="Cambria" panose="02040503050406030204" pitchFamily="18" charset="0"/>
                <a:cs typeface="Cambria"/>
              </a:rPr>
              <a:t> </a:t>
            </a:r>
            <a:r>
              <a:rPr lang="en-US" sz="1350" dirty="0">
                <a:latin typeface="Cambria" panose="02040503050406030204" pitchFamily="18" charset="0"/>
                <a:ea typeface="Cambria" panose="02040503050406030204" pitchFamily="18" charset="0"/>
                <a:cs typeface="Cambria"/>
              </a:rPr>
              <a:t>risks</a:t>
            </a:r>
          </a:p>
          <a:p>
            <a:pPr>
              <a:spcBef>
                <a:spcPts val="28"/>
              </a:spcBef>
            </a:pPr>
            <a:endParaRPr lang="en-US" sz="1688" dirty="0">
              <a:latin typeface="Cambria" panose="02040503050406030204" pitchFamily="18" charset="0"/>
              <a:ea typeface="Cambria" panose="02040503050406030204" pitchFamily="18" charset="0"/>
              <a:cs typeface="Cambria"/>
            </a:endParaRPr>
          </a:p>
          <a:p>
            <a:pPr>
              <a:spcBef>
                <a:spcPts val="5"/>
              </a:spcBef>
            </a:pPr>
            <a:r>
              <a:rPr lang="en-US" sz="1575" dirty="0">
                <a:solidFill>
                  <a:srgbClr val="0079C9"/>
                </a:solidFill>
                <a:latin typeface="Cambria" panose="02040503050406030204" pitchFamily="18" charset="0"/>
                <a:ea typeface="Cambria" panose="02040503050406030204" pitchFamily="18" charset="0"/>
                <a:cs typeface="Cambria"/>
              </a:rPr>
              <a:t>Yield</a:t>
            </a:r>
            <a:endParaRPr lang="en-US" sz="1575" dirty="0">
              <a:latin typeface="Cambria" panose="02040503050406030204" pitchFamily="18" charset="0"/>
              <a:ea typeface="Cambria" panose="02040503050406030204" pitchFamily="18" charset="0"/>
              <a:cs typeface="Cambria"/>
            </a:endParaRPr>
          </a:p>
          <a:p>
            <a:pPr>
              <a:spcBef>
                <a:spcPts val="11"/>
              </a:spcBef>
            </a:pPr>
            <a:r>
              <a:rPr lang="en-US" sz="1350" dirty="0">
                <a:latin typeface="Cambria" panose="02040503050406030204" pitchFamily="18" charset="0"/>
                <a:ea typeface="Cambria" panose="02040503050406030204" pitchFamily="18" charset="0"/>
                <a:cs typeface="Cambria"/>
              </a:rPr>
              <a:t>Yield</a:t>
            </a:r>
            <a:r>
              <a:rPr lang="en-US" sz="1350" spc="-28" dirty="0">
                <a:latin typeface="Cambria" panose="02040503050406030204" pitchFamily="18" charset="0"/>
                <a:ea typeface="Cambria" panose="02040503050406030204" pitchFamily="18" charset="0"/>
                <a:cs typeface="Cambria"/>
              </a:rPr>
              <a:t> </a:t>
            </a:r>
            <a:r>
              <a:rPr lang="en-US" sz="1350" spc="-5" dirty="0">
                <a:latin typeface="Cambria" panose="02040503050406030204" pitchFamily="18" charset="0"/>
                <a:ea typeface="Cambria" panose="02040503050406030204" pitchFamily="18" charset="0"/>
                <a:cs typeface="Cambria"/>
              </a:rPr>
              <a:t>advantage</a:t>
            </a:r>
            <a:r>
              <a:rPr lang="en-US" sz="1350" spc="-28" dirty="0">
                <a:latin typeface="Cambria" panose="02040503050406030204" pitchFamily="18" charset="0"/>
                <a:ea typeface="Cambria" panose="02040503050406030204" pitchFamily="18" charset="0"/>
                <a:cs typeface="Cambria"/>
              </a:rPr>
              <a:t> </a:t>
            </a:r>
            <a:r>
              <a:rPr lang="en-US" sz="1350" dirty="0">
                <a:latin typeface="Cambria" panose="02040503050406030204" pitchFamily="18" charset="0"/>
                <a:ea typeface="Cambria" panose="02040503050406030204" pitchFamily="18" charset="0"/>
                <a:cs typeface="Cambria"/>
              </a:rPr>
              <a:t>over</a:t>
            </a:r>
            <a:r>
              <a:rPr lang="en-US" sz="1350" spc="-34" dirty="0">
                <a:latin typeface="Cambria" panose="02040503050406030204" pitchFamily="18" charset="0"/>
                <a:ea typeface="Cambria" panose="02040503050406030204" pitchFamily="18" charset="0"/>
                <a:cs typeface="Cambria"/>
              </a:rPr>
              <a:t> </a:t>
            </a:r>
            <a:r>
              <a:rPr lang="en-US" sz="1350" dirty="0">
                <a:latin typeface="Cambria" panose="02040503050406030204" pitchFamily="18" charset="0"/>
                <a:ea typeface="Cambria" panose="02040503050406030204" pitchFamily="18" charset="0"/>
                <a:cs typeface="Cambria"/>
              </a:rPr>
              <a:t>developed</a:t>
            </a:r>
            <a:r>
              <a:rPr lang="en-US" sz="1350" spc="-17" dirty="0">
                <a:latin typeface="Cambria" panose="02040503050406030204" pitchFamily="18" charset="0"/>
                <a:ea typeface="Cambria" panose="02040503050406030204" pitchFamily="18" charset="0"/>
                <a:cs typeface="Cambria"/>
              </a:rPr>
              <a:t> </a:t>
            </a:r>
            <a:r>
              <a:rPr lang="en-US" sz="1350" dirty="0">
                <a:latin typeface="Cambria" panose="02040503050406030204" pitchFamily="18" charset="0"/>
                <a:ea typeface="Cambria" panose="02040503050406030204" pitchFamily="18" charset="0"/>
                <a:cs typeface="Cambria"/>
              </a:rPr>
              <a:t>market</a:t>
            </a:r>
            <a:r>
              <a:rPr lang="en-US" sz="1350" spc="-39" dirty="0">
                <a:latin typeface="Cambria" panose="02040503050406030204" pitchFamily="18" charset="0"/>
                <a:ea typeface="Cambria" panose="02040503050406030204" pitchFamily="18" charset="0"/>
                <a:cs typeface="Cambria"/>
              </a:rPr>
              <a:t> </a:t>
            </a:r>
            <a:r>
              <a:rPr lang="en-US" sz="1350" spc="-5" dirty="0">
                <a:latin typeface="Cambria" panose="02040503050406030204" pitchFamily="18" charset="0"/>
                <a:ea typeface="Cambria" panose="02040503050406030204" pitchFamily="18" charset="0"/>
                <a:cs typeface="Cambria"/>
              </a:rPr>
              <a:t>bonds</a:t>
            </a:r>
            <a:endParaRPr sz="1350" dirty="0">
              <a:latin typeface="Cambria" panose="02040503050406030204" pitchFamily="18" charset="0"/>
              <a:ea typeface="Cambria" panose="02040503050406030204" pitchFamily="18" charset="0"/>
              <a:cs typeface="Cambria"/>
            </a:endParaRPr>
          </a:p>
        </p:txBody>
      </p:sp>
      <p:sp>
        <p:nvSpPr>
          <p:cNvPr id="19" name="object 19"/>
          <p:cNvSpPr txBox="1"/>
          <p:nvPr/>
        </p:nvSpPr>
        <p:spPr>
          <a:xfrm>
            <a:off x="5907701" y="2755336"/>
            <a:ext cx="2966970" cy="256799"/>
          </a:xfrm>
          <a:prstGeom prst="rect">
            <a:avLst/>
          </a:prstGeom>
        </p:spPr>
        <p:txBody>
          <a:bodyPr vert="horz" wrap="square" lIns="0" tIns="14285" rIns="0" bIns="0" rtlCol="0">
            <a:spAutoFit/>
          </a:bodyPr>
          <a:lstStyle/>
          <a:p>
            <a:pPr marL="14285">
              <a:spcBef>
                <a:spcPts val="113"/>
              </a:spcBef>
            </a:pPr>
            <a:r>
              <a:rPr sz="1575" dirty="0">
                <a:solidFill>
                  <a:srgbClr val="0079C9"/>
                </a:solidFill>
                <a:latin typeface="Cambria"/>
                <a:cs typeface="Cambria"/>
              </a:rPr>
              <a:t>Fifteen</a:t>
            </a:r>
            <a:r>
              <a:rPr sz="1575" spc="-17" dirty="0">
                <a:solidFill>
                  <a:srgbClr val="0079C9"/>
                </a:solidFill>
                <a:latin typeface="Cambria"/>
                <a:cs typeface="Cambria"/>
              </a:rPr>
              <a:t> </a:t>
            </a:r>
            <a:r>
              <a:rPr sz="1575" spc="-5" dirty="0">
                <a:solidFill>
                  <a:srgbClr val="0079C9"/>
                </a:solidFill>
                <a:latin typeface="Cambria"/>
                <a:cs typeface="Cambria"/>
              </a:rPr>
              <a:t>Years</a:t>
            </a:r>
            <a:r>
              <a:rPr sz="1575" spc="-11" dirty="0">
                <a:solidFill>
                  <a:srgbClr val="0079C9"/>
                </a:solidFill>
                <a:latin typeface="Cambria"/>
                <a:cs typeface="Cambria"/>
              </a:rPr>
              <a:t> </a:t>
            </a:r>
            <a:r>
              <a:rPr sz="1575" spc="-5" dirty="0">
                <a:solidFill>
                  <a:srgbClr val="0079C9"/>
                </a:solidFill>
                <a:latin typeface="Cambria"/>
                <a:cs typeface="Cambria"/>
              </a:rPr>
              <a:t>Ended </a:t>
            </a:r>
            <a:r>
              <a:rPr sz="1575" dirty="0">
                <a:solidFill>
                  <a:srgbClr val="0079C9"/>
                </a:solidFill>
                <a:latin typeface="Cambria"/>
                <a:cs typeface="Cambria"/>
              </a:rPr>
              <a:t>June</a:t>
            </a:r>
            <a:r>
              <a:rPr sz="1575" spc="-5" dirty="0">
                <a:solidFill>
                  <a:srgbClr val="0079C9"/>
                </a:solidFill>
                <a:latin typeface="Cambria"/>
                <a:cs typeface="Cambria"/>
              </a:rPr>
              <a:t> </a:t>
            </a:r>
            <a:r>
              <a:rPr sz="1575" dirty="0">
                <a:solidFill>
                  <a:srgbClr val="0079C9"/>
                </a:solidFill>
                <a:latin typeface="Cambria"/>
                <a:cs typeface="Cambria"/>
              </a:rPr>
              <a:t>30,</a:t>
            </a:r>
            <a:r>
              <a:rPr sz="1575" spc="-17" dirty="0">
                <a:solidFill>
                  <a:srgbClr val="0079C9"/>
                </a:solidFill>
                <a:latin typeface="Cambria"/>
                <a:cs typeface="Cambria"/>
              </a:rPr>
              <a:t> </a:t>
            </a:r>
            <a:r>
              <a:rPr sz="1575" dirty="0">
                <a:solidFill>
                  <a:srgbClr val="0079C9"/>
                </a:solidFill>
                <a:latin typeface="Cambria"/>
                <a:cs typeface="Cambria"/>
              </a:rPr>
              <a:t>2022</a:t>
            </a:r>
            <a:endParaRPr sz="1575" dirty="0">
              <a:latin typeface="Cambria"/>
              <a:cs typeface="Cambria"/>
            </a:endParaRPr>
          </a:p>
        </p:txBody>
      </p:sp>
      <p:sp>
        <p:nvSpPr>
          <p:cNvPr id="20" name="object 20"/>
          <p:cNvSpPr txBox="1"/>
          <p:nvPr/>
        </p:nvSpPr>
        <p:spPr>
          <a:xfrm>
            <a:off x="801532" y="6753097"/>
            <a:ext cx="12227159" cy="519365"/>
          </a:xfrm>
          <a:prstGeom prst="rect">
            <a:avLst/>
          </a:prstGeom>
          <a:solidFill>
            <a:srgbClr val="F2F8FC"/>
          </a:solidFill>
        </p:spPr>
        <p:txBody>
          <a:bodyPr vert="horz" wrap="square" lIns="0" tIns="137156" rIns="0" bIns="137156" rtlCol="0" anchor="ctr">
            <a:spAutoFit/>
          </a:bodyPr>
          <a:lstStyle/>
          <a:p>
            <a:pPr algn="ctr">
              <a:spcBef>
                <a:spcPts val="1569"/>
              </a:spcBef>
            </a:pPr>
            <a:r>
              <a:rPr sz="1575" b="1" spc="-50" dirty="0">
                <a:solidFill>
                  <a:srgbClr val="004064"/>
                </a:solidFill>
                <a:latin typeface="Cambria"/>
                <a:cs typeface="Cambria"/>
              </a:rPr>
              <a:t>We</a:t>
            </a:r>
            <a:r>
              <a:rPr sz="1575" b="1" dirty="0">
                <a:solidFill>
                  <a:srgbClr val="004064"/>
                </a:solidFill>
                <a:latin typeface="Cambria"/>
                <a:cs typeface="Cambria"/>
              </a:rPr>
              <a:t> </a:t>
            </a:r>
            <a:r>
              <a:rPr sz="1575" b="1" spc="-17" dirty="0">
                <a:solidFill>
                  <a:srgbClr val="004064"/>
                </a:solidFill>
                <a:latin typeface="Cambria"/>
                <a:cs typeface="Cambria"/>
              </a:rPr>
              <a:t>Believe</a:t>
            </a:r>
            <a:r>
              <a:rPr sz="1575" b="1" spc="-45" dirty="0">
                <a:solidFill>
                  <a:srgbClr val="004064"/>
                </a:solidFill>
                <a:latin typeface="Cambria"/>
                <a:cs typeface="Cambria"/>
              </a:rPr>
              <a:t> </a:t>
            </a:r>
            <a:r>
              <a:rPr sz="1575" b="1" spc="-5" dirty="0">
                <a:solidFill>
                  <a:srgbClr val="004064"/>
                </a:solidFill>
                <a:latin typeface="Cambria"/>
                <a:cs typeface="Cambria"/>
              </a:rPr>
              <a:t>There</a:t>
            </a:r>
            <a:r>
              <a:rPr sz="1575" b="1" spc="-11" dirty="0">
                <a:solidFill>
                  <a:srgbClr val="004064"/>
                </a:solidFill>
                <a:latin typeface="Cambria"/>
                <a:cs typeface="Cambria"/>
              </a:rPr>
              <a:t> Are</a:t>
            </a:r>
            <a:r>
              <a:rPr sz="1575" b="1" dirty="0">
                <a:solidFill>
                  <a:srgbClr val="004064"/>
                </a:solidFill>
                <a:latin typeface="Cambria"/>
                <a:cs typeface="Cambria"/>
              </a:rPr>
              <a:t> Significant</a:t>
            </a:r>
            <a:r>
              <a:rPr sz="1575" b="1" spc="-34" dirty="0">
                <a:solidFill>
                  <a:srgbClr val="004064"/>
                </a:solidFill>
                <a:latin typeface="Cambria"/>
                <a:cs typeface="Cambria"/>
              </a:rPr>
              <a:t> </a:t>
            </a:r>
            <a:r>
              <a:rPr sz="1575" b="1" dirty="0">
                <a:solidFill>
                  <a:srgbClr val="004064"/>
                </a:solidFill>
                <a:latin typeface="Cambria"/>
                <a:cs typeface="Cambria"/>
              </a:rPr>
              <a:t>Alpha</a:t>
            </a:r>
            <a:r>
              <a:rPr sz="1575" b="1" spc="5" dirty="0">
                <a:solidFill>
                  <a:srgbClr val="004064"/>
                </a:solidFill>
                <a:latin typeface="Cambria"/>
                <a:cs typeface="Cambria"/>
              </a:rPr>
              <a:t> </a:t>
            </a:r>
            <a:r>
              <a:rPr sz="1575" b="1" spc="-5" dirty="0">
                <a:solidFill>
                  <a:srgbClr val="004064"/>
                </a:solidFill>
                <a:latin typeface="Cambria"/>
                <a:cs typeface="Cambria"/>
              </a:rPr>
              <a:t>Generation</a:t>
            </a:r>
            <a:r>
              <a:rPr sz="1575" b="1" spc="-28" dirty="0">
                <a:solidFill>
                  <a:srgbClr val="004064"/>
                </a:solidFill>
                <a:latin typeface="Cambria"/>
                <a:cs typeface="Cambria"/>
              </a:rPr>
              <a:t> </a:t>
            </a:r>
            <a:r>
              <a:rPr sz="1575" b="1" dirty="0">
                <a:solidFill>
                  <a:srgbClr val="004064"/>
                </a:solidFill>
                <a:latin typeface="Cambria"/>
                <a:cs typeface="Cambria"/>
              </a:rPr>
              <a:t>Opportunities</a:t>
            </a:r>
            <a:endParaRPr sz="1575" dirty="0">
              <a:latin typeface="Cambria"/>
              <a:cs typeface="Cambria"/>
            </a:endParaRPr>
          </a:p>
        </p:txBody>
      </p:sp>
      <p:sp>
        <p:nvSpPr>
          <p:cNvPr id="21" name="object 21"/>
          <p:cNvSpPr txBox="1"/>
          <p:nvPr/>
        </p:nvSpPr>
        <p:spPr>
          <a:xfrm>
            <a:off x="10532156" y="9377422"/>
            <a:ext cx="523207" cy="118299"/>
          </a:xfrm>
          <a:prstGeom prst="rect">
            <a:avLst/>
          </a:prstGeom>
        </p:spPr>
        <p:txBody>
          <a:bodyPr vert="horz" wrap="square" lIns="0" tIns="14285" rIns="0" bIns="0" rtlCol="0">
            <a:spAutoFit/>
          </a:bodyPr>
          <a:lstStyle/>
          <a:p>
            <a:pPr marL="14285">
              <a:spcBef>
                <a:spcPts val="113"/>
              </a:spcBef>
            </a:pPr>
            <a:r>
              <a:rPr sz="675" spc="-5" dirty="0">
                <a:latin typeface="Cambria"/>
                <a:cs typeface="Cambria"/>
              </a:rPr>
              <a:t>001A5C96</a:t>
            </a:r>
            <a:endParaRPr sz="675" dirty="0">
              <a:latin typeface="Cambria"/>
              <a:cs typeface="Cambria"/>
            </a:endParaRPr>
          </a:p>
        </p:txBody>
      </p:sp>
      <p:sp>
        <p:nvSpPr>
          <p:cNvPr id="22" name="object 22"/>
          <p:cNvSpPr txBox="1"/>
          <p:nvPr/>
        </p:nvSpPr>
        <p:spPr>
          <a:xfrm>
            <a:off x="13293767" y="9343158"/>
            <a:ext cx="107851" cy="186828"/>
          </a:xfrm>
          <a:prstGeom prst="rect">
            <a:avLst/>
          </a:prstGeom>
        </p:spPr>
        <p:txBody>
          <a:bodyPr vert="horz" wrap="square" lIns="0" tIns="13571" rIns="0" bIns="0" rtlCol="0">
            <a:spAutoFit/>
          </a:bodyPr>
          <a:lstStyle/>
          <a:p>
            <a:pPr marL="14285">
              <a:spcBef>
                <a:spcPts val="107"/>
              </a:spcBef>
            </a:pPr>
            <a:r>
              <a:rPr sz="1125" spc="-5" dirty="0">
                <a:latin typeface="Cambria"/>
                <a:cs typeface="Cambria"/>
              </a:rPr>
              <a:t>8</a:t>
            </a:r>
            <a:endParaRPr sz="1125" dirty="0">
              <a:latin typeface="Cambria"/>
              <a:cs typeface="Cambria"/>
            </a:endParaRPr>
          </a:p>
        </p:txBody>
      </p:sp>
      <p:pic>
        <p:nvPicPr>
          <p:cNvPr id="26" name="Picture 25">
            <a:extLst>
              <a:ext uri="{FF2B5EF4-FFF2-40B4-BE49-F238E27FC236}">
                <a16:creationId xmlns:a16="http://schemas.microsoft.com/office/drawing/2014/main" id="{CC186E23-DAC2-4E80-9E2E-496268A53616}"/>
              </a:ext>
            </a:extLst>
          </p:cNvPr>
          <p:cNvPicPr>
            <a:picLocks noChangeAspect="1"/>
          </p:cNvPicPr>
          <p:nvPr>
            <p:custDataLst>
              <p:tags r:id="rId1"/>
            </p:custDataLst>
          </p:nvPr>
        </p:nvPicPr>
        <p:blipFill>
          <a:blip r:embed="rId3"/>
          <a:stretch>
            <a:fillRect/>
          </a:stretch>
        </p:blipFill>
        <p:spPr>
          <a:xfrm>
            <a:off x="5813706" y="3012128"/>
            <a:ext cx="5660451" cy="359084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E96770D-8D44-4348-85C3-DD5CE6C4A10D}"/>
              </a:ext>
            </a:extLst>
          </p:cNvPr>
          <p:cNvSpPr>
            <a:spLocks noGrp="1"/>
          </p:cNvSpPr>
          <p:nvPr>
            <p:ph type="title"/>
          </p:nvPr>
        </p:nvSpPr>
        <p:spPr/>
        <p:txBody>
          <a:bodyPr/>
          <a:lstStyle/>
          <a:p>
            <a:r>
              <a:rPr lang="en-US" dirty="0"/>
              <a:t>EM</a:t>
            </a:r>
            <a:r>
              <a:rPr lang="en-US" spc="-28" dirty="0"/>
              <a:t> </a:t>
            </a:r>
            <a:r>
              <a:rPr lang="en-US" spc="-5" dirty="0"/>
              <a:t>Debt </a:t>
            </a:r>
            <a:r>
              <a:rPr lang="en-US" dirty="0"/>
              <a:t>Has</a:t>
            </a:r>
            <a:r>
              <a:rPr lang="en-US" spc="-34" dirty="0"/>
              <a:t> </a:t>
            </a:r>
            <a:r>
              <a:rPr lang="en-US" spc="-11" dirty="0"/>
              <a:t>Displayed</a:t>
            </a:r>
            <a:r>
              <a:rPr lang="en-US" spc="-28" dirty="0"/>
              <a:t> </a:t>
            </a:r>
            <a:r>
              <a:rPr lang="en-US" spc="-11" dirty="0"/>
              <a:t>Lower</a:t>
            </a:r>
            <a:r>
              <a:rPr lang="en-US" spc="-23" dirty="0"/>
              <a:t> </a:t>
            </a:r>
            <a:r>
              <a:rPr lang="en-US" spc="-5" dirty="0"/>
              <a:t>Default</a:t>
            </a:r>
            <a:r>
              <a:rPr lang="en-US" spc="-45" dirty="0"/>
              <a:t> </a:t>
            </a:r>
            <a:r>
              <a:rPr lang="en-US" spc="-5" dirty="0"/>
              <a:t>Rates</a:t>
            </a:r>
            <a:r>
              <a:rPr lang="en-US" spc="-56" dirty="0"/>
              <a:t> </a:t>
            </a:r>
            <a:r>
              <a:rPr lang="en-US" spc="-5" dirty="0"/>
              <a:t>Historically</a:t>
            </a:r>
            <a:endParaRPr lang="en-US" dirty="0"/>
          </a:p>
        </p:txBody>
      </p:sp>
      <p:sp>
        <p:nvSpPr>
          <p:cNvPr id="14" name="Text Placeholder 13">
            <a:extLst>
              <a:ext uri="{FF2B5EF4-FFF2-40B4-BE49-F238E27FC236}">
                <a16:creationId xmlns:a16="http://schemas.microsoft.com/office/drawing/2014/main" id="{56B38EAE-75D5-4F7D-9CD9-CCD9F26AEC02}"/>
              </a:ext>
            </a:extLst>
          </p:cNvPr>
          <p:cNvSpPr>
            <a:spLocks noGrp="1"/>
          </p:cNvSpPr>
          <p:nvPr>
            <p:ph type="body" sz="quarter" idx="10"/>
          </p:nvPr>
        </p:nvSpPr>
        <p:spPr/>
        <p:txBody>
          <a:bodyPr/>
          <a:lstStyle/>
          <a:p>
            <a:r>
              <a:rPr lang="en-US" dirty="0">
                <a:latin typeface="Cambria"/>
                <a:cs typeface="Cambria"/>
              </a:rPr>
              <a:t>As</a:t>
            </a:r>
            <a:r>
              <a:rPr lang="en-US" spc="-28" dirty="0">
                <a:latin typeface="Cambria"/>
                <a:cs typeface="Cambria"/>
              </a:rPr>
              <a:t> </a:t>
            </a:r>
            <a:r>
              <a:rPr lang="en-US" dirty="0">
                <a:latin typeface="Cambria"/>
                <a:cs typeface="Cambria"/>
              </a:rPr>
              <a:t>of</a:t>
            </a:r>
            <a:r>
              <a:rPr lang="en-US" spc="-34" dirty="0">
                <a:latin typeface="Cambria"/>
                <a:cs typeface="Cambria"/>
              </a:rPr>
              <a:t> July</a:t>
            </a:r>
            <a:r>
              <a:rPr lang="en-US" spc="-39" dirty="0">
                <a:latin typeface="Cambria"/>
                <a:cs typeface="Cambria"/>
              </a:rPr>
              <a:t> </a:t>
            </a:r>
            <a:r>
              <a:rPr lang="en-US" spc="-5" dirty="0">
                <a:latin typeface="Cambria"/>
                <a:cs typeface="Cambria"/>
              </a:rPr>
              <a:t>2022.</a:t>
            </a:r>
            <a:endParaRPr lang="en-US" dirty="0">
              <a:latin typeface="Cambria"/>
              <a:cs typeface="Cambria"/>
            </a:endParaRPr>
          </a:p>
          <a:p>
            <a:pPr marR="7857"/>
            <a:r>
              <a:rPr lang="en-US" b="1" spc="-5" dirty="0">
                <a:latin typeface="Cambria"/>
                <a:cs typeface="Cambria"/>
              </a:rPr>
              <a:t>Past</a:t>
            </a:r>
            <a:r>
              <a:rPr lang="en-US" b="1" dirty="0">
                <a:latin typeface="Cambria"/>
                <a:cs typeface="Cambria"/>
              </a:rPr>
              <a:t> </a:t>
            </a:r>
            <a:r>
              <a:rPr lang="en-US" b="1" spc="-5" dirty="0">
                <a:latin typeface="Cambria"/>
                <a:cs typeface="Cambria"/>
              </a:rPr>
              <a:t>performance</a:t>
            </a:r>
            <a:r>
              <a:rPr lang="en-US" b="1" dirty="0">
                <a:latin typeface="Cambria"/>
                <a:cs typeface="Cambria"/>
              </a:rPr>
              <a:t> </a:t>
            </a:r>
            <a:r>
              <a:rPr lang="en-US" b="1" spc="-5" dirty="0">
                <a:latin typeface="Cambria"/>
                <a:cs typeface="Cambria"/>
              </a:rPr>
              <a:t>is</a:t>
            </a:r>
            <a:r>
              <a:rPr lang="en-US" b="1" dirty="0">
                <a:latin typeface="Cambria"/>
                <a:cs typeface="Cambria"/>
              </a:rPr>
              <a:t> </a:t>
            </a:r>
            <a:r>
              <a:rPr lang="en-US" b="1" spc="-5" dirty="0">
                <a:latin typeface="Cambria"/>
                <a:cs typeface="Cambria"/>
              </a:rPr>
              <a:t>not</a:t>
            </a:r>
            <a:r>
              <a:rPr lang="en-US" b="1" dirty="0">
                <a:latin typeface="Cambria"/>
                <a:cs typeface="Cambria"/>
              </a:rPr>
              <a:t> </a:t>
            </a:r>
            <a:r>
              <a:rPr lang="en-US" b="1" spc="-5" dirty="0">
                <a:latin typeface="Cambria"/>
                <a:cs typeface="Cambria"/>
              </a:rPr>
              <a:t>indicative</a:t>
            </a:r>
            <a:r>
              <a:rPr lang="en-US" b="1" dirty="0">
                <a:latin typeface="Cambria"/>
                <a:cs typeface="Cambria"/>
              </a:rPr>
              <a:t> </a:t>
            </a:r>
            <a:r>
              <a:rPr lang="en-US" b="1" spc="-5" dirty="0">
                <a:latin typeface="Cambria"/>
                <a:cs typeface="Cambria"/>
              </a:rPr>
              <a:t>of</a:t>
            </a:r>
            <a:r>
              <a:rPr lang="en-US" b="1" dirty="0">
                <a:latin typeface="Cambria"/>
                <a:cs typeface="Cambria"/>
              </a:rPr>
              <a:t> </a:t>
            </a:r>
            <a:r>
              <a:rPr lang="en-US" b="1" spc="-5" dirty="0">
                <a:latin typeface="Cambria"/>
                <a:cs typeface="Cambria"/>
              </a:rPr>
              <a:t>future</a:t>
            </a:r>
            <a:r>
              <a:rPr lang="en-US" b="1" dirty="0">
                <a:latin typeface="Cambria"/>
                <a:cs typeface="Cambria"/>
              </a:rPr>
              <a:t> </a:t>
            </a:r>
            <a:r>
              <a:rPr lang="en-US" b="1" spc="-5" dirty="0">
                <a:latin typeface="Cambria"/>
                <a:cs typeface="Cambria"/>
              </a:rPr>
              <a:t>returns.</a:t>
            </a:r>
            <a:r>
              <a:rPr lang="en-US" b="1" dirty="0">
                <a:latin typeface="Cambria"/>
                <a:cs typeface="Cambria"/>
              </a:rPr>
              <a:t> </a:t>
            </a:r>
            <a:r>
              <a:rPr lang="en-US" dirty="0">
                <a:latin typeface="Cambria"/>
                <a:cs typeface="Cambria"/>
              </a:rPr>
              <a:t>A</a:t>
            </a:r>
            <a:r>
              <a:rPr lang="en-US" spc="5" dirty="0">
                <a:latin typeface="Cambria"/>
                <a:cs typeface="Cambria"/>
              </a:rPr>
              <a:t> </a:t>
            </a:r>
            <a:r>
              <a:rPr lang="en-US" spc="-5" dirty="0">
                <a:latin typeface="Cambria"/>
                <a:cs typeface="Cambria"/>
              </a:rPr>
              <a:t>direct</a:t>
            </a:r>
            <a:r>
              <a:rPr lang="en-US" dirty="0">
                <a:latin typeface="Cambria"/>
                <a:cs typeface="Cambria"/>
              </a:rPr>
              <a:t> </a:t>
            </a:r>
            <a:r>
              <a:rPr lang="en-US" spc="-5" dirty="0">
                <a:latin typeface="Cambria"/>
                <a:cs typeface="Cambria"/>
              </a:rPr>
              <a:t>investment</a:t>
            </a:r>
            <a:r>
              <a:rPr lang="en-US" dirty="0">
                <a:latin typeface="Cambria"/>
                <a:cs typeface="Cambria"/>
              </a:rPr>
              <a:t> in</a:t>
            </a:r>
            <a:r>
              <a:rPr lang="en-US" spc="5" dirty="0">
                <a:latin typeface="Cambria"/>
                <a:cs typeface="Cambria"/>
              </a:rPr>
              <a:t> </a:t>
            </a:r>
            <a:r>
              <a:rPr lang="en-US" dirty="0">
                <a:latin typeface="Cambria"/>
                <a:cs typeface="Cambria"/>
              </a:rPr>
              <a:t>an</a:t>
            </a:r>
            <a:r>
              <a:rPr lang="en-US" spc="5" dirty="0">
                <a:latin typeface="Cambria"/>
                <a:cs typeface="Cambria"/>
              </a:rPr>
              <a:t> </a:t>
            </a:r>
            <a:r>
              <a:rPr lang="en-US" spc="-5" dirty="0">
                <a:latin typeface="Cambria"/>
                <a:cs typeface="Cambria"/>
              </a:rPr>
              <a:t>unmanaged</a:t>
            </a:r>
            <a:r>
              <a:rPr lang="en-US" dirty="0">
                <a:latin typeface="Cambria"/>
                <a:cs typeface="Cambria"/>
              </a:rPr>
              <a:t> </a:t>
            </a:r>
            <a:r>
              <a:rPr lang="en-US" spc="-5" dirty="0">
                <a:latin typeface="Cambria"/>
                <a:cs typeface="Cambria"/>
              </a:rPr>
              <a:t>index</a:t>
            </a:r>
            <a:r>
              <a:rPr lang="en-US" dirty="0">
                <a:latin typeface="Cambria"/>
                <a:cs typeface="Cambria"/>
              </a:rPr>
              <a:t> is</a:t>
            </a:r>
            <a:r>
              <a:rPr lang="en-US" spc="5" dirty="0">
                <a:latin typeface="Cambria"/>
                <a:cs typeface="Cambria"/>
              </a:rPr>
              <a:t> </a:t>
            </a:r>
            <a:r>
              <a:rPr lang="en-US" dirty="0">
                <a:latin typeface="Cambria"/>
                <a:cs typeface="Cambria"/>
              </a:rPr>
              <a:t>not</a:t>
            </a:r>
            <a:r>
              <a:rPr lang="en-US" spc="5" dirty="0">
                <a:latin typeface="Cambria"/>
                <a:cs typeface="Cambria"/>
              </a:rPr>
              <a:t> </a:t>
            </a:r>
            <a:r>
              <a:rPr lang="en-US" spc="-5" dirty="0">
                <a:latin typeface="Cambria"/>
                <a:cs typeface="Cambria"/>
              </a:rPr>
              <a:t>possible.</a:t>
            </a:r>
            <a:r>
              <a:rPr lang="en-US" dirty="0">
                <a:latin typeface="Cambria"/>
                <a:cs typeface="Cambria"/>
              </a:rPr>
              <a:t> </a:t>
            </a:r>
            <a:r>
              <a:rPr lang="en-US" spc="-5" dirty="0">
                <a:latin typeface="Cambria"/>
                <a:cs typeface="Cambria"/>
              </a:rPr>
              <a:t>Please</a:t>
            </a:r>
            <a:r>
              <a:rPr lang="en-US" dirty="0">
                <a:latin typeface="Cambria"/>
                <a:cs typeface="Cambria"/>
              </a:rPr>
              <a:t> </a:t>
            </a:r>
            <a:r>
              <a:rPr lang="en-US" spc="-11" dirty="0">
                <a:latin typeface="Cambria"/>
                <a:cs typeface="Cambria"/>
              </a:rPr>
              <a:t>refer</a:t>
            </a:r>
            <a:r>
              <a:rPr lang="en-US" spc="-5" dirty="0">
                <a:latin typeface="Cambria"/>
                <a:cs typeface="Cambria"/>
              </a:rPr>
              <a:t> </a:t>
            </a:r>
            <a:r>
              <a:rPr lang="en-US" dirty="0">
                <a:latin typeface="Cambria"/>
                <a:cs typeface="Cambria"/>
              </a:rPr>
              <a:t>to</a:t>
            </a:r>
            <a:r>
              <a:rPr lang="en-US" spc="5" dirty="0">
                <a:latin typeface="Cambria"/>
                <a:cs typeface="Cambria"/>
              </a:rPr>
              <a:t> </a:t>
            </a:r>
            <a:r>
              <a:rPr lang="en-US" spc="-11" dirty="0">
                <a:latin typeface="Cambria"/>
                <a:cs typeface="Cambria"/>
              </a:rPr>
              <a:t>the</a:t>
            </a:r>
            <a:r>
              <a:rPr lang="en-US" spc="-5" dirty="0">
                <a:latin typeface="Cambria"/>
                <a:cs typeface="Cambria"/>
              </a:rPr>
              <a:t> appendix</a:t>
            </a:r>
            <a:r>
              <a:rPr lang="en-US" spc="185" dirty="0">
                <a:latin typeface="Cambria"/>
                <a:cs typeface="Cambria"/>
              </a:rPr>
              <a:t> </a:t>
            </a:r>
            <a:r>
              <a:rPr lang="en-US" spc="-5" dirty="0">
                <a:latin typeface="Cambria"/>
                <a:cs typeface="Cambria"/>
              </a:rPr>
              <a:t>for</a:t>
            </a:r>
            <a:r>
              <a:rPr lang="en-US" spc="185" dirty="0">
                <a:latin typeface="Cambria"/>
                <a:cs typeface="Cambria"/>
              </a:rPr>
              <a:t> </a:t>
            </a:r>
            <a:r>
              <a:rPr lang="en-US" spc="-5" dirty="0">
                <a:latin typeface="Cambria"/>
                <a:cs typeface="Cambria"/>
              </a:rPr>
              <a:t>additional</a:t>
            </a:r>
            <a:r>
              <a:rPr lang="en-US" spc="185" dirty="0">
                <a:latin typeface="Cambria"/>
                <a:cs typeface="Cambria"/>
              </a:rPr>
              <a:t> </a:t>
            </a:r>
            <a:r>
              <a:rPr lang="en-US" spc="-5" dirty="0">
                <a:latin typeface="Cambria"/>
                <a:cs typeface="Cambria"/>
              </a:rPr>
              <a:t>index</a:t>
            </a:r>
            <a:r>
              <a:rPr lang="en-US" spc="185" dirty="0">
                <a:latin typeface="Cambria"/>
                <a:cs typeface="Cambria"/>
              </a:rPr>
              <a:t> </a:t>
            </a:r>
            <a:r>
              <a:rPr lang="en-US" spc="-5" dirty="0">
                <a:latin typeface="Cambria"/>
                <a:cs typeface="Cambria"/>
              </a:rPr>
              <a:t>information. </a:t>
            </a:r>
            <a:r>
              <a:rPr lang="en-US" dirty="0">
                <a:latin typeface="Cambria"/>
                <a:cs typeface="Cambria"/>
              </a:rPr>
              <a:t> Benchmarks</a:t>
            </a:r>
            <a:r>
              <a:rPr lang="en-US" spc="-39" dirty="0">
                <a:latin typeface="Cambria"/>
                <a:cs typeface="Cambria"/>
              </a:rPr>
              <a:t> </a:t>
            </a:r>
            <a:r>
              <a:rPr lang="en-US" dirty="0">
                <a:latin typeface="Cambria"/>
                <a:cs typeface="Cambria"/>
              </a:rPr>
              <a:t>used:</a:t>
            </a:r>
          </a:p>
          <a:p>
            <a:r>
              <a:rPr lang="en-US" dirty="0">
                <a:latin typeface="Cambria"/>
                <a:cs typeface="Cambria"/>
              </a:rPr>
              <a:t>EMD</a:t>
            </a:r>
            <a:r>
              <a:rPr lang="en-US" spc="34" dirty="0">
                <a:latin typeface="Cambria"/>
                <a:cs typeface="Cambria"/>
              </a:rPr>
              <a:t> </a:t>
            </a:r>
            <a:r>
              <a:rPr lang="en-US" spc="-5" dirty="0">
                <a:latin typeface="Cambria"/>
                <a:cs typeface="Cambria"/>
              </a:rPr>
              <a:t>Hard</a:t>
            </a:r>
            <a:r>
              <a:rPr lang="en-US" spc="39" dirty="0">
                <a:latin typeface="Cambria"/>
                <a:cs typeface="Cambria"/>
              </a:rPr>
              <a:t> </a:t>
            </a:r>
            <a:r>
              <a:rPr lang="en-US" spc="-5" dirty="0">
                <a:latin typeface="Cambria"/>
                <a:cs typeface="Cambria"/>
              </a:rPr>
              <a:t>Currency</a:t>
            </a:r>
            <a:r>
              <a:rPr lang="en-US" spc="23" dirty="0">
                <a:latin typeface="Cambria"/>
                <a:cs typeface="Cambria"/>
              </a:rPr>
              <a:t> </a:t>
            </a:r>
            <a:r>
              <a:rPr lang="en-US" spc="-5" dirty="0">
                <a:latin typeface="Cambria"/>
                <a:cs typeface="Cambria"/>
              </a:rPr>
              <a:t>Corporate</a:t>
            </a:r>
            <a:r>
              <a:rPr lang="en-US" spc="45" dirty="0">
                <a:latin typeface="Cambria"/>
                <a:cs typeface="Cambria"/>
              </a:rPr>
              <a:t> </a:t>
            </a:r>
            <a:r>
              <a:rPr lang="en-US" dirty="0">
                <a:latin typeface="Cambria"/>
                <a:cs typeface="Cambria"/>
              </a:rPr>
              <a:t>-</a:t>
            </a:r>
            <a:r>
              <a:rPr lang="en-US" spc="34" dirty="0">
                <a:latin typeface="Cambria"/>
                <a:cs typeface="Cambria"/>
              </a:rPr>
              <a:t> </a:t>
            </a:r>
            <a:r>
              <a:rPr lang="en-US" dirty="0">
                <a:latin typeface="Cambria"/>
                <a:cs typeface="Cambria"/>
              </a:rPr>
              <a:t>JP</a:t>
            </a:r>
            <a:r>
              <a:rPr lang="en-US" spc="28" dirty="0">
                <a:latin typeface="Cambria"/>
                <a:cs typeface="Cambria"/>
              </a:rPr>
              <a:t> </a:t>
            </a:r>
            <a:r>
              <a:rPr lang="en-US" spc="-5" dirty="0">
                <a:latin typeface="Cambria"/>
                <a:cs typeface="Cambria"/>
              </a:rPr>
              <a:t>Morgan</a:t>
            </a:r>
            <a:r>
              <a:rPr lang="en-US" spc="28" dirty="0">
                <a:latin typeface="Cambria"/>
                <a:cs typeface="Cambria"/>
              </a:rPr>
              <a:t> </a:t>
            </a:r>
            <a:r>
              <a:rPr lang="en-US" dirty="0">
                <a:latin typeface="Cambria"/>
                <a:cs typeface="Cambria"/>
              </a:rPr>
              <a:t>CEMBI</a:t>
            </a:r>
            <a:r>
              <a:rPr lang="en-US" spc="34" dirty="0">
                <a:latin typeface="Cambria"/>
                <a:cs typeface="Cambria"/>
              </a:rPr>
              <a:t> </a:t>
            </a:r>
            <a:r>
              <a:rPr lang="en-US" spc="-5" dirty="0">
                <a:latin typeface="Cambria"/>
                <a:cs typeface="Cambria"/>
              </a:rPr>
              <a:t>Diversified</a:t>
            </a:r>
            <a:r>
              <a:rPr lang="en-US" spc="34" dirty="0">
                <a:latin typeface="Cambria"/>
                <a:cs typeface="Cambria"/>
              </a:rPr>
              <a:t> </a:t>
            </a:r>
            <a:r>
              <a:rPr lang="en-US" spc="-5" dirty="0">
                <a:latin typeface="Cambria"/>
                <a:cs typeface="Cambria"/>
              </a:rPr>
              <a:t>Index;</a:t>
            </a:r>
            <a:r>
              <a:rPr lang="en-US" spc="45" dirty="0">
                <a:latin typeface="Cambria"/>
                <a:cs typeface="Cambria"/>
              </a:rPr>
              <a:t> </a:t>
            </a:r>
            <a:r>
              <a:rPr lang="en-US" spc="-5" dirty="0">
                <a:latin typeface="Cambria"/>
                <a:cs typeface="Cambria"/>
              </a:rPr>
              <a:t>EMD</a:t>
            </a:r>
            <a:r>
              <a:rPr lang="en-US" spc="34" dirty="0">
                <a:latin typeface="Cambria"/>
                <a:cs typeface="Cambria"/>
              </a:rPr>
              <a:t> </a:t>
            </a:r>
            <a:r>
              <a:rPr lang="en-US" spc="-5" dirty="0">
                <a:latin typeface="Cambria"/>
                <a:cs typeface="Cambria"/>
              </a:rPr>
              <a:t>Hard</a:t>
            </a:r>
            <a:r>
              <a:rPr lang="en-US" spc="39" dirty="0">
                <a:latin typeface="Cambria"/>
                <a:cs typeface="Cambria"/>
              </a:rPr>
              <a:t> </a:t>
            </a:r>
            <a:r>
              <a:rPr lang="en-US" spc="-5" dirty="0">
                <a:latin typeface="Cambria"/>
                <a:cs typeface="Cambria"/>
              </a:rPr>
              <a:t>Currency</a:t>
            </a:r>
            <a:r>
              <a:rPr lang="en-US" spc="45" dirty="0">
                <a:latin typeface="Cambria"/>
                <a:cs typeface="Cambria"/>
              </a:rPr>
              <a:t> </a:t>
            </a:r>
            <a:r>
              <a:rPr lang="en-US" spc="-5" dirty="0">
                <a:latin typeface="Cambria"/>
                <a:cs typeface="Cambria"/>
              </a:rPr>
              <a:t>Sovereign</a:t>
            </a:r>
            <a:r>
              <a:rPr lang="en-US" spc="45" dirty="0">
                <a:latin typeface="Cambria"/>
                <a:cs typeface="Cambria"/>
              </a:rPr>
              <a:t> </a:t>
            </a:r>
            <a:r>
              <a:rPr lang="en-US" dirty="0">
                <a:latin typeface="Cambria"/>
                <a:cs typeface="Cambria"/>
              </a:rPr>
              <a:t>-</a:t>
            </a:r>
            <a:r>
              <a:rPr lang="en-US" spc="39" dirty="0">
                <a:latin typeface="Cambria"/>
                <a:cs typeface="Cambria"/>
              </a:rPr>
              <a:t> </a:t>
            </a:r>
            <a:r>
              <a:rPr lang="en-US" spc="-5" dirty="0">
                <a:latin typeface="Cambria"/>
                <a:cs typeface="Cambria"/>
              </a:rPr>
              <a:t>JP</a:t>
            </a:r>
            <a:r>
              <a:rPr lang="en-US" spc="23" dirty="0">
                <a:latin typeface="Cambria"/>
                <a:cs typeface="Cambria"/>
              </a:rPr>
              <a:t> </a:t>
            </a:r>
            <a:r>
              <a:rPr lang="en-US" spc="-5" dirty="0">
                <a:latin typeface="Cambria"/>
                <a:cs typeface="Cambria"/>
              </a:rPr>
              <a:t>Morgan</a:t>
            </a:r>
            <a:r>
              <a:rPr lang="en-US" spc="34" dirty="0">
                <a:latin typeface="Cambria"/>
                <a:cs typeface="Cambria"/>
              </a:rPr>
              <a:t> </a:t>
            </a:r>
            <a:r>
              <a:rPr lang="en-US" spc="-5" dirty="0">
                <a:latin typeface="Cambria"/>
                <a:cs typeface="Cambria"/>
              </a:rPr>
              <a:t>EMBI</a:t>
            </a:r>
            <a:r>
              <a:rPr lang="en-US" spc="39" dirty="0">
                <a:latin typeface="Cambria"/>
                <a:cs typeface="Cambria"/>
              </a:rPr>
              <a:t> </a:t>
            </a:r>
            <a:r>
              <a:rPr lang="en-US" spc="-5" dirty="0">
                <a:latin typeface="Cambria"/>
                <a:cs typeface="Cambria"/>
              </a:rPr>
              <a:t>Global</a:t>
            </a:r>
            <a:r>
              <a:rPr lang="en-US" spc="39" dirty="0">
                <a:latin typeface="Cambria"/>
                <a:cs typeface="Cambria"/>
              </a:rPr>
              <a:t> </a:t>
            </a:r>
            <a:r>
              <a:rPr lang="en-US" spc="-5" dirty="0">
                <a:latin typeface="Cambria"/>
                <a:cs typeface="Cambria"/>
              </a:rPr>
              <a:t>Diversified</a:t>
            </a:r>
            <a:r>
              <a:rPr lang="en-US" spc="50" dirty="0">
                <a:latin typeface="Cambria"/>
                <a:cs typeface="Cambria"/>
              </a:rPr>
              <a:t> </a:t>
            </a:r>
            <a:r>
              <a:rPr lang="en-US" spc="-5" dirty="0">
                <a:latin typeface="Cambria"/>
                <a:cs typeface="Cambria"/>
              </a:rPr>
              <a:t>Index;</a:t>
            </a:r>
            <a:r>
              <a:rPr lang="en-US" spc="56" dirty="0">
                <a:latin typeface="Cambria"/>
                <a:cs typeface="Cambria"/>
              </a:rPr>
              <a:t> </a:t>
            </a:r>
            <a:r>
              <a:rPr lang="en-US" spc="-5" dirty="0">
                <a:latin typeface="Cambria"/>
                <a:cs typeface="Cambria"/>
              </a:rPr>
              <a:t>US</a:t>
            </a:r>
            <a:r>
              <a:rPr lang="en-US" spc="39" dirty="0">
                <a:latin typeface="Cambria"/>
                <a:cs typeface="Cambria"/>
              </a:rPr>
              <a:t> </a:t>
            </a:r>
            <a:r>
              <a:rPr lang="en-US" spc="-5" dirty="0">
                <a:latin typeface="Cambria"/>
                <a:cs typeface="Cambria"/>
              </a:rPr>
              <a:t>Corporate</a:t>
            </a:r>
            <a:r>
              <a:rPr lang="en-US" spc="28" dirty="0">
                <a:latin typeface="Cambria"/>
                <a:cs typeface="Cambria"/>
              </a:rPr>
              <a:t> </a:t>
            </a:r>
            <a:r>
              <a:rPr lang="en-US" spc="-5" dirty="0">
                <a:latin typeface="Cambria"/>
                <a:cs typeface="Cambria"/>
              </a:rPr>
              <a:t>Credit</a:t>
            </a:r>
            <a:r>
              <a:rPr lang="en-US" spc="45" dirty="0">
                <a:latin typeface="Cambria"/>
                <a:cs typeface="Cambria"/>
              </a:rPr>
              <a:t> </a:t>
            </a:r>
            <a:r>
              <a:rPr lang="en-US" spc="-5" dirty="0">
                <a:latin typeface="Cambria"/>
                <a:cs typeface="Cambria"/>
              </a:rPr>
              <a:t>High</a:t>
            </a:r>
            <a:r>
              <a:rPr lang="en-US" spc="56" dirty="0">
                <a:latin typeface="Cambria"/>
                <a:cs typeface="Cambria"/>
              </a:rPr>
              <a:t> </a:t>
            </a:r>
            <a:r>
              <a:rPr lang="en-US" spc="-5" dirty="0">
                <a:latin typeface="Cambria"/>
                <a:cs typeface="Cambria"/>
              </a:rPr>
              <a:t>Yield</a:t>
            </a:r>
            <a:r>
              <a:rPr lang="en-US" spc="34" dirty="0">
                <a:latin typeface="Cambria"/>
                <a:cs typeface="Cambria"/>
              </a:rPr>
              <a:t> </a:t>
            </a:r>
            <a:r>
              <a:rPr lang="en-US" dirty="0">
                <a:latin typeface="Cambria"/>
                <a:cs typeface="Cambria"/>
              </a:rPr>
              <a:t>-</a:t>
            </a:r>
            <a:r>
              <a:rPr lang="en-US" spc="23" dirty="0">
                <a:latin typeface="Cambria"/>
                <a:cs typeface="Cambria"/>
              </a:rPr>
              <a:t> </a:t>
            </a:r>
            <a:r>
              <a:rPr lang="en-US" dirty="0">
                <a:latin typeface="Cambria"/>
                <a:cs typeface="Cambria"/>
              </a:rPr>
              <a:t>JP</a:t>
            </a:r>
            <a:r>
              <a:rPr lang="en-US" spc="34" dirty="0">
                <a:latin typeface="Cambria"/>
                <a:cs typeface="Cambria"/>
              </a:rPr>
              <a:t> </a:t>
            </a:r>
            <a:r>
              <a:rPr lang="en-US" spc="-5" dirty="0">
                <a:latin typeface="Cambria"/>
                <a:cs typeface="Cambria"/>
              </a:rPr>
              <a:t>Morgan</a:t>
            </a:r>
            <a:endParaRPr lang="en-US" dirty="0">
              <a:latin typeface="Cambria"/>
              <a:cs typeface="Cambria"/>
            </a:endParaRPr>
          </a:p>
          <a:p>
            <a:r>
              <a:rPr lang="en-US" spc="-5" dirty="0">
                <a:latin typeface="Cambria"/>
                <a:cs typeface="Cambria"/>
              </a:rPr>
              <a:t>U.S.</a:t>
            </a:r>
            <a:r>
              <a:rPr lang="en-US" dirty="0">
                <a:latin typeface="Cambria"/>
                <a:cs typeface="Cambria"/>
              </a:rPr>
              <a:t> High</a:t>
            </a:r>
            <a:r>
              <a:rPr lang="en-US" spc="-5" dirty="0">
                <a:latin typeface="Cambria"/>
                <a:cs typeface="Cambria"/>
              </a:rPr>
              <a:t> Yield Index;</a:t>
            </a:r>
            <a:r>
              <a:rPr lang="en-US" spc="11" dirty="0">
                <a:latin typeface="Cambria"/>
                <a:cs typeface="Cambria"/>
              </a:rPr>
              <a:t> </a:t>
            </a:r>
            <a:r>
              <a:rPr lang="en-US" spc="-5" dirty="0">
                <a:latin typeface="Cambria"/>
                <a:cs typeface="Cambria"/>
              </a:rPr>
              <a:t>US</a:t>
            </a:r>
            <a:r>
              <a:rPr lang="en-US" dirty="0">
                <a:latin typeface="Cambria"/>
                <a:cs typeface="Cambria"/>
              </a:rPr>
              <a:t> Core</a:t>
            </a:r>
            <a:r>
              <a:rPr lang="en-US" spc="-28" dirty="0">
                <a:latin typeface="Cambria"/>
                <a:cs typeface="Cambria"/>
              </a:rPr>
              <a:t> </a:t>
            </a:r>
            <a:r>
              <a:rPr lang="en-US" dirty="0">
                <a:latin typeface="Cambria"/>
                <a:cs typeface="Cambria"/>
              </a:rPr>
              <a:t>Fixed</a:t>
            </a:r>
            <a:r>
              <a:rPr lang="en-US" spc="-5" dirty="0">
                <a:latin typeface="Cambria"/>
                <a:cs typeface="Cambria"/>
              </a:rPr>
              <a:t> </a:t>
            </a:r>
            <a:r>
              <a:rPr lang="en-US" dirty="0">
                <a:latin typeface="Cambria"/>
                <a:cs typeface="Cambria"/>
              </a:rPr>
              <a:t>Income</a:t>
            </a:r>
            <a:r>
              <a:rPr lang="en-US" spc="-28" dirty="0">
                <a:latin typeface="Cambria"/>
                <a:cs typeface="Cambria"/>
              </a:rPr>
              <a:t> </a:t>
            </a:r>
            <a:r>
              <a:rPr lang="en-US" dirty="0">
                <a:latin typeface="Cambria"/>
                <a:cs typeface="Cambria"/>
              </a:rPr>
              <a:t>– Bloomberg</a:t>
            </a:r>
            <a:r>
              <a:rPr lang="en-US" spc="-34" dirty="0">
                <a:latin typeface="Cambria"/>
                <a:cs typeface="Cambria"/>
              </a:rPr>
              <a:t> </a:t>
            </a:r>
            <a:r>
              <a:rPr lang="en-US" spc="-5" dirty="0">
                <a:latin typeface="Cambria"/>
                <a:cs typeface="Cambria"/>
              </a:rPr>
              <a:t>U.S.</a:t>
            </a:r>
            <a:r>
              <a:rPr lang="en-US" dirty="0">
                <a:latin typeface="Cambria"/>
                <a:cs typeface="Cambria"/>
              </a:rPr>
              <a:t> Aggregate</a:t>
            </a:r>
            <a:r>
              <a:rPr lang="en-US" spc="-28" dirty="0">
                <a:latin typeface="Cambria"/>
                <a:cs typeface="Cambria"/>
              </a:rPr>
              <a:t> </a:t>
            </a:r>
            <a:r>
              <a:rPr lang="en-US" spc="-5" dirty="0">
                <a:latin typeface="Cambria"/>
                <a:cs typeface="Cambria"/>
              </a:rPr>
              <a:t>Index;</a:t>
            </a:r>
            <a:r>
              <a:rPr lang="en-US" spc="17" dirty="0">
                <a:latin typeface="Cambria"/>
                <a:cs typeface="Cambria"/>
              </a:rPr>
              <a:t> </a:t>
            </a:r>
            <a:r>
              <a:rPr lang="en-US" spc="-5" dirty="0">
                <a:latin typeface="Cambria"/>
                <a:cs typeface="Cambria"/>
              </a:rPr>
              <a:t>US </a:t>
            </a:r>
            <a:r>
              <a:rPr lang="en-US" dirty="0">
                <a:latin typeface="Cambria"/>
                <a:cs typeface="Cambria"/>
              </a:rPr>
              <a:t>Treasury</a:t>
            </a:r>
            <a:r>
              <a:rPr lang="en-US" spc="-45" dirty="0">
                <a:latin typeface="Cambria"/>
                <a:cs typeface="Cambria"/>
              </a:rPr>
              <a:t> </a:t>
            </a:r>
            <a:r>
              <a:rPr lang="en-US" dirty="0">
                <a:latin typeface="Cambria"/>
                <a:cs typeface="Cambria"/>
              </a:rPr>
              <a:t>-</a:t>
            </a:r>
            <a:r>
              <a:rPr lang="en-US" spc="5" dirty="0">
                <a:latin typeface="Cambria"/>
                <a:cs typeface="Cambria"/>
              </a:rPr>
              <a:t> </a:t>
            </a:r>
            <a:r>
              <a:rPr lang="en-US" dirty="0">
                <a:latin typeface="Cambria"/>
                <a:cs typeface="Cambria"/>
              </a:rPr>
              <a:t>Bloomberg</a:t>
            </a:r>
            <a:r>
              <a:rPr lang="en-US" spc="-34" dirty="0">
                <a:latin typeface="Cambria"/>
                <a:cs typeface="Cambria"/>
              </a:rPr>
              <a:t> </a:t>
            </a:r>
            <a:r>
              <a:rPr lang="en-US" spc="-5" dirty="0">
                <a:latin typeface="Cambria"/>
                <a:cs typeface="Cambria"/>
              </a:rPr>
              <a:t>U.S.</a:t>
            </a:r>
            <a:r>
              <a:rPr lang="en-US" dirty="0">
                <a:latin typeface="Cambria"/>
                <a:cs typeface="Cambria"/>
              </a:rPr>
              <a:t> Treasury</a:t>
            </a:r>
            <a:r>
              <a:rPr lang="en-US" spc="-56" dirty="0">
                <a:latin typeface="Cambria"/>
                <a:cs typeface="Cambria"/>
              </a:rPr>
              <a:t> </a:t>
            </a:r>
            <a:r>
              <a:rPr lang="en-US" spc="-5" dirty="0">
                <a:latin typeface="Cambria"/>
                <a:cs typeface="Cambria"/>
              </a:rPr>
              <a:t>Bills</a:t>
            </a:r>
            <a:r>
              <a:rPr lang="en-US" dirty="0">
                <a:latin typeface="Cambria"/>
                <a:cs typeface="Cambria"/>
              </a:rPr>
              <a:t> </a:t>
            </a:r>
            <a:r>
              <a:rPr lang="en-US" spc="-5" dirty="0">
                <a:latin typeface="Cambria"/>
                <a:cs typeface="Cambria"/>
              </a:rPr>
              <a:t>Index;</a:t>
            </a:r>
            <a:endParaRPr lang="en-US" dirty="0">
              <a:latin typeface="Cambria"/>
              <a:cs typeface="Cambria"/>
            </a:endParaRPr>
          </a:p>
          <a:p>
            <a:pPr>
              <a:buAutoNum type="arabicPeriod"/>
              <a:tabLst>
                <a:tab pos="117141" algn="l"/>
              </a:tabLst>
            </a:pPr>
            <a:r>
              <a:rPr lang="en-US" dirty="0">
                <a:latin typeface="Cambria"/>
                <a:cs typeface="Cambria"/>
              </a:rPr>
              <a:t> Historical</a:t>
            </a:r>
            <a:r>
              <a:rPr lang="en-US" spc="-34" dirty="0">
                <a:latin typeface="Cambria"/>
                <a:cs typeface="Cambria"/>
              </a:rPr>
              <a:t> </a:t>
            </a:r>
            <a:r>
              <a:rPr lang="en-US" spc="-5" dirty="0">
                <a:latin typeface="Cambria"/>
                <a:cs typeface="Cambria"/>
              </a:rPr>
              <a:t>default</a:t>
            </a:r>
            <a:r>
              <a:rPr lang="en-US" spc="-28" dirty="0">
                <a:latin typeface="Cambria"/>
                <a:cs typeface="Cambria"/>
              </a:rPr>
              <a:t> </a:t>
            </a:r>
            <a:r>
              <a:rPr lang="en-US" dirty="0">
                <a:latin typeface="Cambria"/>
                <a:cs typeface="Cambria"/>
              </a:rPr>
              <a:t>rates:</a:t>
            </a:r>
            <a:r>
              <a:rPr lang="en-US" spc="-28" dirty="0">
                <a:latin typeface="Cambria"/>
                <a:cs typeface="Cambria"/>
              </a:rPr>
              <a:t> </a:t>
            </a:r>
            <a:r>
              <a:rPr lang="en-US" dirty="0">
                <a:latin typeface="Cambria"/>
                <a:cs typeface="Cambria"/>
              </a:rPr>
              <a:t>December</a:t>
            </a:r>
            <a:r>
              <a:rPr lang="en-US" spc="-56" dirty="0">
                <a:latin typeface="Cambria"/>
                <a:cs typeface="Cambria"/>
              </a:rPr>
              <a:t> </a:t>
            </a:r>
            <a:r>
              <a:rPr lang="en-US" spc="-5" dirty="0">
                <a:latin typeface="Cambria"/>
                <a:cs typeface="Cambria"/>
              </a:rPr>
              <a:t>2000</a:t>
            </a:r>
            <a:r>
              <a:rPr lang="en-US" spc="-23" dirty="0">
                <a:latin typeface="Cambria"/>
                <a:cs typeface="Cambria"/>
              </a:rPr>
              <a:t> </a:t>
            </a:r>
            <a:r>
              <a:rPr lang="en-US" dirty="0">
                <a:latin typeface="Cambria"/>
                <a:cs typeface="Cambria"/>
              </a:rPr>
              <a:t>to </a:t>
            </a:r>
            <a:r>
              <a:rPr lang="en-US" spc="-5" dirty="0">
                <a:latin typeface="Cambria"/>
                <a:cs typeface="Cambria"/>
              </a:rPr>
              <a:t>December</a:t>
            </a:r>
            <a:r>
              <a:rPr lang="en-US" spc="-39" dirty="0">
                <a:latin typeface="Cambria"/>
                <a:cs typeface="Cambria"/>
              </a:rPr>
              <a:t> </a:t>
            </a:r>
            <a:r>
              <a:rPr lang="en-US" spc="-5" dirty="0">
                <a:latin typeface="Cambria"/>
                <a:cs typeface="Cambria"/>
              </a:rPr>
              <a:t>2020;</a:t>
            </a:r>
            <a:r>
              <a:rPr lang="en-US" spc="-28" dirty="0">
                <a:latin typeface="Cambria"/>
                <a:cs typeface="Cambria"/>
              </a:rPr>
              <a:t> </a:t>
            </a:r>
            <a:r>
              <a:rPr lang="en-US" dirty="0">
                <a:latin typeface="Cambria"/>
                <a:cs typeface="Cambria"/>
              </a:rPr>
              <a:t>Source</a:t>
            </a:r>
            <a:r>
              <a:rPr lang="en-US" spc="-39" dirty="0">
                <a:latin typeface="Cambria"/>
                <a:cs typeface="Cambria"/>
              </a:rPr>
              <a:t> </a:t>
            </a:r>
            <a:r>
              <a:rPr lang="en-US" dirty="0">
                <a:latin typeface="Cambria"/>
                <a:cs typeface="Cambria"/>
              </a:rPr>
              <a:t>J.P.</a:t>
            </a:r>
            <a:r>
              <a:rPr lang="en-US" spc="-17" dirty="0">
                <a:latin typeface="Cambria"/>
                <a:cs typeface="Cambria"/>
              </a:rPr>
              <a:t> </a:t>
            </a:r>
            <a:r>
              <a:rPr lang="en-US" dirty="0">
                <a:latin typeface="Cambria"/>
                <a:cs typeface="Cambria"/>
              </a:rPr>
              <a:t>Morgan,</a:t>
            </a:r>
            <a:r>
              <a:rPr lang="en-US" spc="-23" dirty="0">
                <a:latin typeface="Cambria"/>
                <a:cs typeface="Cambria"/>
              </a:rPr>
              <a:t> </a:t>
            </a:r>
            <a:r>
              <a:rPr lang="en-US" dirty="0">
                <a:latin typeface="Cambria"/>
                <a:cs typeface="Cambria"/>
              </a:rPr>
              <a:t>Moody’s</a:t>
            </a:r>
          </a:p>
          <a:p>
            <a:pPr>
              <a:buAutoNum type="arabicPeriod"/>
              <a:tabLst>
                <a:tab pos="117141" algn="l"/>
              </a:tabLst>
            </a:pPr>
            <a:r>
              <a:rPr lang="en-US" dirty="0">
                <a:latin typeface="Cambria"/>
                <a:cs typeface="Cambria"/>
              </a:rPr>
              <a:t> Historical</a:t>
            </a:r>
            <a:r>
              <a:rPr lang="en-US" spc="-34" dirty="0">
                <a:latin typeface="Cambria"/>
                <a:cs typeface="Cambria"/>
              </a:rPr>
              <a:t> </a:t>
            </a:r>
            <a:r>
              <a:rPr lang="en-US" spc="-5" dirty="0">
                <a:latin typeface="Cambria"/>
                <a:cs typeface="Cambria"/>
              </a:rPr>
              <a:t>recovery</a:t>
            </a:r>
            <a:r>
              <a:rPr lang="en-US" spc="-45" dirty="0">
                <a:latin typeface="Cambria"/>
                <a:cs typeface="Cambria"/>
              </a:rPr>
              <a:t> </a:t>
            </a:r>
            <a:r>
              <a:rPr lang="en-US" dirty="0">
                <a:latin typeface="Cambria"/>
                <a:cs typeface="Cambria"/>
              </a:rPr>
              <a:t>values</a:t>
            </a:r>
            <a:r>
              <a:rPr lang="en-US" spc="-23" dirty="0">
                <a:latin typeface="Cambria"/>
                <a:cs typeface="Cambria"/>
              </a:rPr>
              <a:t> </a:t>
            </a:r>
            <a:r>
              <a:rPr lang="en-US" dirty="0">
                <a:latin typeface="Cambria"/>
                <a:cs typeface="Cambria"/>
              </a:rPr>
              <a:t>-</a:t>
            </a:r>
            <a:r>
              <a:rPr lang="en-US" spc="5" dirty="0">
                <a:latin typeface="Cambria"/>
                <a:cs typeface="Cambria"/>
              </a:rPr>
              <a:t> </a:t>
            </a:r>
            <a:r>
              <a:rPr lang="en-US" spc="-5" dirty="0">
                <a:latin typeface="Cambria"/>
                <a:cs typeface="Cambria"/>
              </a:rPr>
              <a:t>December</a:t>
            </a:r>
            <a:r>
              <a:rPr lang="en-US" spc="-34" dirty="0">
                <a:latin typeface="Cambria"/>
                <a:cs typeface="Cambria"/>
              </a:rPr>
              <a:t> </a:t>
            </a:r>
            <a:r>
              <a:rPr lang="en-US" spc="-5" dirty="0">
                <a:latin typeface="Cambria"/>
                <a:cs typeface="Cambria"/>
              </a:rPr>
              <a:t>2000</a:t>
            </a:r>
            <a:r>
              <a:rPr lang="en-US" spc="-34" dirty="0">
                <a:latin typeface="Cambria"/>
                <a:cs typeface="Cambria"/>
              </a:rPr>
              <a:t> </a:t>
            </a:r>
            <a:r>
              <a:rPr lang="en-US" dirty="0">
                <a:latin typeface="Cambria"/>
                <a:cs typeface="Cambria"/>
              </a:rPr>
              <a:t>to</a:t>
            </a:r>
            <a:r>
              <a:rPr lang="en-US" spc="5" dirty="0">
                <a:latin typeface="Cambria"/>
                <a:cs typeface="Cambria"/>
              </a:rPr>
              <a:t> </a:t>
            </a:r>
            <a:r>
              <a:rPr lang="en-US" spc="-5" dirty="0">
                <a:latin typeface="Cambria"/>
                <a:cs typeface="Cambria"/>
              </a:rPr>
              <a:t>December</a:t>
            </a:r>
            <a:r>
              <a:rPr lang="en-US" spc="-39" dirty="0">
                <a:latin typeface="Cambria"/>
                <a:cs typeface="Cambria"/>
              </a:rPr>
              <a:t> </a:t>
            </a:r>
            <a:r>
              <a:rPr lang="en-US" spc="-5" dirty="0">
                <a:latin typeface="Cambria"/>
                <a:cs typeface="Cambria"/>
              </a:rPr>
              <a:t>2020;</a:t>
            </a:r>
            <a:r>
              <a:rPr lang="en-US" spc="-28" dirty="0">
                <a:latin typeface="Cambria"/>
                <a:cs typeface="Cambria"/>
              </a:rPr>
              <a:t> </a:t>
            </a:r>
            <a:r>
              <a:rPr lang="en-US" dirty="0">
                <a:latin typeface="Cambria"/>
                <a:cs typeface="Cambria"/>
              </a:rPr>
              <a:t>Source</a:t>
            </a:r>
            <a:r>
              <a:rPr lang="en-US" spc="-23" dirty="0">
                <a:latin typeface="Cambria"/>
                <a:cs typeface="Cambria"/>
              </a:rPr>
              <a:t> </a:t>
            </a:r>
            <a:r>
              <a:rPr lang="en-US" dirty="0">
                <a:latin typeface="Cambria"/>
                <a:cs typeface="Cambria"/>
              </a:rPr>
              <a:t>J.P.</a:t>
            </a:r>
            <a:r>
              <a:rPr lang="en-US" spc="-17" dirty="0">
                <a:latin typeface="Cambria"/>
                <a:cs typeface="Cambria"/>
              </a:rPr>
              <a:t> </a:t>
            </a:r>
            <a:r>
              <a:rPr lang="en-US" dirty="0">
                <a:latin typeface="Cambria"/>
                <a:cs typeface="Cambria"/>
              </a:rPr>
              <a:t>Morgan,</a:t>
            </a:r>
            <a:r>
              <a:rPr lang="en-US" spc="-23" dirty="0">
                <a:latin typeface="Cambria"/>
                <a:cs typeface="Cambria"/>
              </a:rPr>
              <a:t> </a:t>
            </a:r>
            <a:r>
              <a:rPr lang="en-US" dirty="0">
                <a:latin typeface="Cambria"/>
                <a:cs typeface="Cambria"/>
              </a:rPr>
              <a:t>Moody’s</a:t>
            </a:r>
          </a:p>
          <a:p>
            <a:pPr marR="6428" algn="just">
              <a:buAutoNum type="arabicPeriod"/>
              <a:tabLst>
                <a:tab pos="117141" algn="l"/>
              </a:tabLst>
            </a:pPr>
            <a:r>
              <a:rPr lang="en-US" spc="-5" dirty="0">
                <a:latin typeface="Cambria"/>
                <a:cs typeface="Cambria"/>
              </a:rPr>
              <a:t> Yield </a:t>
            </a:r>
            <a:r>
              <a:rPr lang="en-US" dirty="0">
                <a:latin typeface="Cambria"/>
                <a:cs typeface="Cambria"/>
              </a:rPr>
              <a:t>adjusted </a:t>
            </a:r>
            <a:r>
              <a:rPr lang="en-US" spc="-5" dirty="0">
                <a:latin typeface="Cambria"/>
                <a:cs typeface="Cambria"/>
              </a:rPr>
              <a:t>by historical default rates, historical recovery values and </a:t>
            </a:r>
            <a:r>
              <a:rPr lang="en-US" dirty="0">
                <a:latin typeface="Cambria"/>
                <a:cs typeface="Cambria"/>
              </a:rPr>
              <a:t>duration. - </a:t>
            </a:r>
            <a:r>
              <a:rPr lang="en-US" spc="-11" dirty="0">
                <a:latin typeface="Cambria"/>
                <a:cs typeface="Cambria"/>
              </a:rPr>
              <a:t>Over </a:t>
            </a:r>
            <a:r>
              <a:rPr lang="en-US" spc="-5" dirty="0">
                <a:latin typeface="Cambria"/>
                <a:cs typeface="Cambria"/>
              </a:rPr>
              <a:t>time, investors may lose </a:t>
            </a:r>
            <a:r>
              <a:rPr lang="en-US" dirty="0">
                <a:latin typeface="Cambria"/>
                <a:cs typeface="Cambria"/>
              </a:rPr>
              <a:t>a </a:t>
            </a:r>
            <a:r>
              <a:rPr lang="en-US" spc="-5" dirty="0">
                <a:latin typeface="Cambria"/>
                <a:cs typeface="Cambria"/>
              </a:rPr>
              <a:t>percentage </a:t>
            </a:r>
            <a:r>
              <a:rPr lang="en-US" dirty="0">
                <a:latin typeface="Cambria"/>
                <a:cs typeface="Cambria"/>
              </a:rPr>
              <a:t>of </a:t>
            </a:r>
            <a:r>
              <a:rPr lang="en-US" spc="-11" dirty="0">
                <a:latin typeface="Cambria"/>
                <a:cs typeface="Cambria"/>
              </a:rPr>
              <a:t>their </a:t>
            </a:r>
            <a:r>
              <a:rPr lang="en-US" spc="-5" dirty="0">
                <a:latin typeface="Cambria"/>
                <a:cs typeface="Cambria"/>
              </a:rPr>
              <a:t>investment annually because </a:t>
            </a:r>
            <a:r>
              <a:rPr lang="en-US" dirty="0">
                <a:latin typeface="Cambria"/>
                <a:cs typeface="Cambria"/>
              </a:rPr>
              <a:t>of </a:t>
            </a:r>
            <a:r>
              <a:rPr lang="en-US" spc="-5" dirty="0">
                <a:latin typeface="Cambria"/>
                <a:cs typeface="Cambria"/>
              </a:rPr>
              <a:t>credit defaults. </a:t>
            </a:r>
            <a:r>
              <a:rPr lang="en-US" dirty="0">
                <a:latin typeface="Cambria"/>
                <a:cs typeface="Cambria"/>
              </a:rPr>
              <a:t> </a:t>
            </a:r>
            <a:r>
              <a:rPr lang="en-US" spc="-5" dirty="0">
                <a:latin typeface="Cambria"/>
                <a:cs typeface="Cambria"/>
              </a:rPr>
              <a:t>However,</a:t>
            </a:r>
            <a:r>
              <a:rPr lang="en-US" spc="28" dirty="0">
                <a:latin typeface="Cambria"/>
                <a:cs typeface="Cambria"/>
              </a:rPr>
              <a:t> </a:t>
            </a:r>
            <a:r>
              <a:rPr lang="en-US" dirty="0">
                <a:latin typeface="Cambria"/>
                <a:cs typeface="Cambria"/>
              </a:rPr>
              <a:t>a</a:t>
            </a:r>
            <a:r>
              <a:rPr lang="en-US" spc="17" dirty="0">
                <a:latin typeface="Cambria"/>
                <a:cs typeface="Cambria"/>
              </a:rPr>
              <a:t> </a:t>
            </a:r>
            <a:r>
              <a:rPr lang="en-US" spc="-5" dirty="0">
                <a:latin typeface="Cambria"/>
                <a:cs typeface="Cambria"/>
              </a:rPr>
              <a:t>credit</a:t>
            </a:r>
            <a:r>
              <a:rPr lang="en-US" spc="28" dirty="0">
                <a:latin typeface="Cambria"/>
                <a:cs typeface="Cambria"/>
              </a:rPr>
              <a:t> </a:t>
            </a:r>
            <a:r>
              <a:rPr lang="en-US" spc="-5" dirty="0">
                <a:latin typeface="Cambria"/>
                <a:cs typeface="Cambria"/>
              </a:rPr>
              <a:t>default</a:t>
            </a:r>
            <a:r>
              <a:rPr lang="en-US" spc="45" dirty="0">
                <a:latin typeface="Cambria"/>
                <a:cs typeface="Cambria"/>
              </a:rPr>
              <a:t> </a:t>
            </a:r>
            <a:r>
              <a:rPr lang="en-US" spc="-5" dirty="0">
                <a:latin typeface="Cambria"/>
                <a:cs typeface="Cambria"/>
              </a:rPr>
              <a:t>leads</a:t>
            </a:r>
            <a:r>
              <a:rPr lang="en-US" spc="45" dirty="0">
                <a:latin typeface="Cambria"/>
                <a:cs typeface="Cambria"/>
              </a:rPr>
              <a:t> </a:t>
            </a:r>
            <a:r>
              <a:rPr lang="en-US" dirty="0">
                <a:latin typeface="Cambria"/>
                <a:cs typeface="Cambria"/>
              </a:rPr>
              <a:t>to</a:t>
            </a:r>
            <a:r>
              <a:rPr lang="en-US" spc="23" dirty="0">
                <a:latin typeface="Cambria"/>
                <a:cs typeface="Cambria"/>
              </a:rPr>
              <a:t> </a:t>
            </a:r>
            <a:r>
              <a:rPr lang="en-US" dirty="0">
                <a:latin typeface="Cambria"/>
                <a:cs typeface="Cambria"/>
              </a:rPr>
              <a:t>a</a:t>
            </a:r>
            <a:r>
              <a:rPr lang="en-US" spc="28" dirty="0">
                <a:latin typeface="Cambria"/>
                <a:cs typeface="Cambria"/>
              </a:rPr>
              <a:t> </a:t>
            </a:r>
            <a:r>
              <a:rPr lang="en-US" spc="-5" dirty="0">
                <a:latin typeface="Cambria"/>
                <a:cs typeface="Cambria"/>
              </a:rPr>
              <a:t>restructuring</a:t>
            </a:r>
            <a:r>
              <a:rPr lang="en-US" spc="39" dirty="0">
                <a:latin typeface="Cambria"/>
                <a:cs typeface="Cambria"/>
              </a:rPr>
              <a:t> </a:t>
            </a:r>
            <a:r>
              <a:rPr lang="en-US" spc="-5" dirty="0">
                <a:latin typeface="Cambria"/>
                <a:cs typeface="Cambria"/>
              </a:rPr>
              <a:t>of</a:t>
            </a:r>
            <a:r>
              <a:rPr lang="en-US" spc="39" dirty="0">
                <a:latin typeface="Cambria"/>
                <a:cs typeface="Cambria"/>
              </a:rPr>
              <a:t> </a:t>
            </a:r>
            <a:r>
              <a:rPr lang="en-US" spc="-5" dirty="0">
                <a:latin typeface="Cambria"/>
                <a:cs typeface="Cambria"/>
              </a:rPr>
              <a:t>the</a:t>
            </a:r>
            <a:r>
              <a:rPr lang="en-US" spc="34" dirty="0">
                <a:latin typeface="Cambria"/>
                <a:cs typeface="Cambria"/>
              </a:rPr>
              <a:t> </a:t>
            </a:r>
            <a:r>
              <a:rPr lang="en-US" spc="-5" dirty="0">
                <a:latin typeface="Cambria"/>
                <a:cs typeface="Cambria"/>
              </a:rPr>
              <a:t>bonds.</a:t>
            </a:r>
            <a:r>
              <a:rPr lang="en-US" spc="39" dirty="0">
                <a:latin typeface="Cambria"/>
                <a:cs typeface="Cambria"/>
              </a:rPr>
              <a:t> </a:t>
            </a:r>
            <a:r>
              <a:rPr lang="en-US" spc="-5" dirty="0">
                <a:latin typeface="Cambria"/>
                <a:cs typeface="Cambria"/>
              </a:rPr>
              <a:t>Historically,</a:t>
            </a:r>
            <a:r>
              <a:rPr lang="en-US" spc="34" dirty="0">
                <a:latin typeface="Cambria"/>
                <a:cs typeface="Cambria"/>
              </a:rPr>
              <a:t> </a:t>
            </a:r>
            <a:r>
              <a:rPr lang="en-US" spc="-5" dirty="0">
                <a:latin typeface="Cambria"/>
                <a:cs typeface="Cambria"/>
              </a:rPr>
              <a:t>investors</a:t>
            </a:r>
            <a:r>
              <a:rPr lang="en-US" spc="17" dirty="0">
                <a:latin typeface="Cambria"/>
                <a:cs typeface="Cambria"/>
              </a:rPr>
              <a:t> </a:t>
            </a:r>
            <a:r>
              <a:rPr lang="en-US" spc="-5" dirty="0">
                <a:latin typeface="Cambria"/>
                <a:cs typeface="Cambria"/>
              </a:rPr>
              <a:t>recovered</a:t>
            </a:r>
            <a:r>
              <a:rPr lang="en-US" spc="34" dirty="0">
                <a:latin typeface="Cambria"/>
                <a:cs typeface="Cambria"/>
              </a:rPr>
              <a:t> </a:t>
            </a:r>
            <a:r>
              <a:rPr lang="en-US" dirty="0">
                <a:latin typeface="Cambria"/>
                <a:cs typeface="Cambria"/>
              </a:rPr>
              <a:t>on</a:t>
            </a:r>
            <a:r>
              <a:rPr lang="en-US" spc="23" dirty="0">
                <a:latin typeface="Cambria"/>
                <a:cs typeface="Cambria"/>
              </a:rPr>
              <a:t> </a:t>
            </a:r>
            <a:r>
              <a:rPr lang="en-US" spc="-5" dirty="0">
                <a:latin typeface="Cambria"/>
                <a:cs typeface="Cambria"/>
              </a:rPr>
              <a:t>average</a:t>
            </a:r>
            <a:r>
              <a:rPr lang="en-US" spc="34" dirty="0">
                <a:latin typeface="Cambria"/>
                <a:cs typeface="Cambria"/>
              </a:rPr>
              <a:t> </a:t>
            </a:r>
            <a:r>
              <a:rPr lang="en-US" spc="-5" dirty="0">
                <a:latin typeface="Cambria"/>
                <a:cs typeface="Cambria"/>
              </a:rPr>
              <a:t>around</a:t>
            </a:r>
            <a:r>
              <a:rPr lang="en-US" spc="39" dirty="0">
                <a:latin typeface="Cambria"/>
                <a:cs typeface="Cambria"/>
              </a:rPr>
              <a:t> </a:t>
            </a:r>
            <a:r>
              <a:rPr lang="en-US" spc="-5" dirty="0">
                <a:latin typeface="Cambria"/>
                <a:cs typeface="Cambria"/>
              </a:rPr>
              <a:t>half</a:t>
            </a:r>
            <a:r>
              <a:rPr lang="en-US" spc="17" dirty="0">
                <a:latin typeface="Cambria"/>
                <a:cs typeface="Cambria"/>
              </a:rPr>
              <a:t> </a:t>
            </a:r>
            <a:r>
              <a:rPr lang="en-US" dirty="0">
                <a:latin typeface="Cambria"/>
                <a:cs typeface="Cambria"/>
              </a:rPr>
              <a:t>of</a:t>
            </a:r>
            <a:r>
              <a:rPr lang="en-US" spc="23" dirty="0">
                <a:latin typeface="Cambria"/>
                <a:cs typeface="Cambria"/>
              </a:rPr>
              <a:t> </a:t>
            </a:r>
            <a:r>
              <a:rPr lang="en-US" spc="-5" dirty="0">
                <a:latin typeface="Cambria"/>
                <a:cs typeface="Cambria"/>
              </a:rPr>
              <a:t>the</a:t>
            </a:r>
            <a:r>
              <a:rPr lang="en-US" spc="28" dirty="0">
                <a:latin typeface="Cambria"/>
                <a:cs typeface="Cambria"/>
              </a:rPr>
              <a:t> </a:t>
            </a:r>
            <a:r>
              <a:rPr lang="en-US" spc="-5" dirty="0">
                <a:latin typeface="Cambria"/>
                <a:cs typeface="Cambria"/>
              </a:rPr>
              <a:t>money</a:t>
            </a:r>
            <a:r>
              <a:rPr lang="en-US" spc="28" dirty="0">
                <a:latin typeface="Cambria"/>
                <a:cs typeface="Cambria"/>
              </a:rPr>
              <a:t> </a:t>
            </a:r>
            <a:r>
              <a:rPr lang="en-US" spc="-5" dirty="0">
                <a:latin typeface="Cambria"/>
                <a:cs typeface="Cambria"/>
              </a:rPr>
              <a:t>invested</a:t>
            </a:r>
            <a:r>
              <a:rPr lang="en-US" spc="39" dirty="0">
                <a:latin typeface="Cambria"/>
                <a:cs typeface="Cambria"/>
              </a:rPr>
              <a:t> </a:t>
            </a:r>
            <a:r>
              <a:rPr lang="en-US" dirty="0">
                <a:latin typeface="Cambria"/>
                <a:cs typeface="Cambria"/>
              </a:rPr>
              <a:t>in</a:t>
            </a:r>
            <a:r>
              <a:rPr lang="en-US" spc="17" dirty="0">
                <a:latin typeface="Cambria"/>
                <a:cs typeface="Cambria"/>
              </a:rPr>
              <a:t> </a:t>
            </a:r>
            <a:r>
              <a:rPr lang="en-US" dirty="0">
                <a:latin typeface="Cambria"/>
                <a:cs typeface="Cambria"/>
              </a:rPr>
              <a:t>bonds</a:t>
            </a:r>
            <a:r>
              <a:rPr lang="en-US" spc="45" dirty="0">
                <a:latin typeface="Cambria"/>
                <a:cs typeface="Cambria"/>
              </a:rPr>
              <a:t> </a:t>
            </a:r>
            <a:r>
              <a:rPr lang="en-US" spc="-5" dirty="0">
                <a:latin typeface="Cambria"/>
                <a:cs typeface="Cambria"/>
              </a:rPr>
              <a:t>that</a:t>
            </a:r>
            <a:r>
              <a:rPr lang="en-US" spc="34" dirty="0">
                <a:latin typeface="Cambria"/>
                <a:cs typeface="Cambria"/>
              </a:rPr>
              <a:t> </a:t>
            </a:r>
            <a:r>
              <a:rPr lang="en-US" spc="-5" dirty="0">
                <a:latin typeface="Cambria"/>
                <a:cs typeface="Cambria"/>
              </a:rPr>
              <a:t>have</a:t>
            </a:r>
            <a:r>
              <a:rPr lang="en-US" spc="45" dirty="0">
                <a:latin typeface="Cambria"/>
                <a:cs typeface="Cambria"/>
              </a:rPr>
              <a:t> </a:t>
            </a:r>
            <a:r>
              <a:rPr lang="en-US" spc="-5" dirty="0">
                <a:latin typeface="Cambria"/>
                <a:cs typeface="Cambria"/>
              </a:rPr>
              <a:t>defaulted</a:t>
            </a:r>
            <a:r>
              <a:rPr lang="en-US" spc="23" dirty="0">
                <a:latin typeface="Cambria"/>
                <a:cs typeface="Cambria"/>
              </a:rPr>
              <a:t> </a:t>
            </a:r>
            <a:r>
              <a:rPr lang="en-US" spc="-5" dirty="0">
                <a:latin typeface="Cambria"/>
                <a:cs typeface="Cambria"/>
              </a:rPr>
              <a:t>after</a:t>
            </a:r>
            <a:r>
              <a:rPr lang="en-US" spc="45" dirty="0">
                <a:latin typeface="Cambria"/>
                <a:cs typeface="Cambria"/>
              </a:rPr>
              <a:t> </a:t>
            </a:r>
            <a:r>
              <a:rPr lang="en-US" spc="-5" dirty="0">
                <a:latin typeface="Cambria"/>
                <a:cs typeface="Cambria"/>
              </a:rPr>
              <a:t>the</a:t>
            </a:r>
            <a:r>
              <a:rPr lang="en-US" spc="34" dirty="0">
                <a:latin typeface="Cambria"/>
                <a:cs typeface="Cambria"/>
              </a:rPr>
              <a:t> </a:t>
            </a:r>
            <a:r>
              <a:rPr lang="en-US" spc="-5" dirty="0">
                <a:latin typeface="Cambria"/>
                <a:cs typeface="Cambria"/>
              </a:rPr>
              <a:t>debt </a:t>
            </a:r>
            <a:r>
              <a:rPr lang="en-US" dirty="0">
                <a:latin typeface="Cambria"/>
                <a:cs typeface="Cambria"/>
              </a:rPr>
              <a:t> has</a:t>
            </a:r>
            <a:r>
              <a:rPr lang="en-US" spc="-23" dirty="0">
                <a:latin typeface="Cambria"/>
                <a:cs typeface="Cambria"/>
              </a:rPr>
              <a:t> </a:t>
            </a:r>
            <a:r>
              <a:rPr lang="en-US" dirty="0">
                <a:latin typeface="Cambria"/>
                <a:cs typeface="Cambria"/>
              </a:rPr>
              <a:t>been</a:t>
            </a:r>
            <a:r>
              <a:rPr lang="en-US" spc="-17" dirty="0">
                <a:latin typeface="Cambria"/>
                <a:cs typeface="Cambria"/>
              </a:rPr>
              <a:t> </a:t>
            </a:r>
            <a:r>
              <a:rPr lang="en-US" spc="-5" dirty="0">
                <a:latin typeface="Cambria"/>
                <a:cs typeface="Cambria"/>
              </a:rPr>
              <a:t>restructured.</a:t>
            </a:r>
            <a:r>
              <a:rPr lang="en-US" spc="-45" dirty="0">
                <a:latin typeface="Cambria"/>
                <a:cs typeface="Cambria"/>
              </a:rPr>
              <a:t> </a:t>
            </a:r>
            <a:r>
              <a:rPr lang="en-US" spc="-5" dirty="0">
                <a:latin typeface="Cambria"/>
                <a:cs typeface="Cambria"/>
              </a:rPr>
              <a:t>Finally,</a:t>
            </a:r>
            <a:r>
              <a:rPr lang="en-US" spc="-34" dirty="0">
                <a:latin typeface="Cambria"/>
                <a:cs typeface="Cambria"/>
              </a:rPr>
              <a:t> </a:t>
            </a:r>
            <a:r>
              <a:rPr lang="en-US" dirty="0">
                <a:latin typeface="Cambria"/>
                <a:cs typeface="Cambria"/>
              </a:rPr>
              <a:t>we</a:t>
            </a:r>
            <a:r>
              <a:rPr lang="en-US" spc="-5" dirty="0">
                <a:latin typeface="Cambria"/>
                <a:cs typeface="Cambria"/>
              </a:rPr>
              <a:t> </a:t>
            </a:r>
            <a:r>
              <a:rPr lang="en-US" dirty="0">
                <a:latin typeface="Cambria"/>
                <a:cs typeface="Cambria"/>
              </a:rPr>
              <a:t>divide</a:t>
            </a:r>
            <a:r>
              <a:rPr lang="en-US" spc="-5" dirty="0">
                <a:latin typeface="Cambria"/>
                <a:cs typeface="Cambria"/>
              </a:rPr>
              <a:t> </a:t>
            </a:r>
            <a:r>
              <a:rPr lang="en-US" dirty="0">
                <a:latin typeface="Cambria"/>
                <a:cs typeface="Cambria"/>
              </a:rPr>
              <a:t>adjusted</a:t>
            </a:r>
            <a:r>
              <a:rPr lang="en-US" spc="-28" dirty="0">
                <a:latin typeface="Cambria"/>
                <a:cs typeface="Cambria"/>
              </a:rPr>
              <a:t> </a:t>
            </a:r>
            <a:r>
              <a:rPr lang="en-US" dirty="0">
                <a:latin typeface="Cambria"/>
                <a:cs typeface="Cambria"/>
              </a:rPr>
              <a:t>yield</a:t>
            </a:r>
            <a:r>
              <a:rPr lang="en-US" spc="-28" dirty="0">
                <a:latin typeface="Cambria"/>
                <a:cs typeface="Cambria"/>
              </a:rPr>
              <a:t> </a:t>
            </a:r>
            <a:r>
              <a:rPr lang="en-US" dirty="0">
                <a:latin typeface="Cambria"/>
                <a:cs typeface="Cambria"/>
              </a:rPr>
              <a:t>by</a:t>
            </a:r>
            <a:r>
              <a:rPr lang="en-US" spc="-5" dirty="0">
                <a:latin typeface="Cambria"/>
                <a:cs typeface="Cambria"/>
              </a:rPr>
              <a:t> </a:t>
            </a:r>
            <a:r>
              <a:rPr lang="en-US" dirty="0">
                <a:latin typeface="Cambria"/>
                <a:cs typeface="Cambria"/>
              </a:rPr>
              <a:t>duration</a:t>
            </a:r>
            <a:r>
              <a:rPr lang="en-US" spc="-45" dirty="0">
                <a:latin typeface="Cambria"/>
                <a:cs typeface="Cambria"/>
              </a:rPr>
              <a:t> </a:t>
            </a:r>
            <a:r>
              <a:rPr lang="en-US" dirty="0">
                <a:latin typeface="Cambria"/>
                <a:cs typeface="Cambria"/>
              </a:rPr>
              <a:t>of</a:t>
            </a:r>
            <a:r>
              <a:rPr lang="en-US" spc="-17" dirty="0">
                <a:latin typeface="Cambria"/>
                <a:cs typeface="Cambria"/>
              </a:rPr>
              <a:t> </a:t>
            </a:r>
            <a:r>
              <a:rPr lang="en-US" dirty="0">
                <a:latin typeface="Cambria"/>
                <a:cs typeface="Cambria"/>
              </a:rPr>
              <a:t>the</a:t>
            </a:r>
            <a:r>
              <a:rPr lang="en-US" spc="-23" dirty="0">
                <a:latin typeface="Cambria"/>
                <a:cs typeface="Cambria"/>
              </a:rPr>
              <a:t> </a:t>
            </a:r>
            <a:r>
              <a:rPr lang="en-US" dirty="0">
                <a:latin typeface="Cambria"/>
                <a:cs typeface="Cambria"/>
              </a:rPr>
              <a:t>asset</a:t>
            </a:r>
            <a:r>
              <a:rPr lang="en-US" spc="-5" dirty="0">
                <a:latin typeface="Cambria"/>
                <a:cs typeface="Cambria"/>
              </a:rPr>
              <a:t> </a:t>
            </a:r>
            <a:r>
              <a:rPr lang="en-US" dirty="0">
                <a:latin typeface="Cambria"/>
                <a:cs typeface="Cambria"/>
              </a:rPr>
              <a:t>class.</a:t>
            </a:r>
            <a:r>
              <a:rPr lang="en-US" spc="-28" dirty="0">
                <a:latin typeface="Cambria"/>
                <a:cs typeface="Cambria"/>
              </a:rPr>
              <a:t> </a:t>
            </a:r>
            <a:r>
              <a:rPr lang="en-US" dirty="0">
                <a:latin typeface="Cambria"/>
                <a:cs typeface="Cambria"/>
              </a:rPr>
              <a:t>That</a:t>
            </a:r>
            <a:r>
              <a:rPr lang="en-US" spc="-23" dirty="0">
                <a:latin typeface="Cambria"/>
                <a:cs typeface="Cambria"/>
              </a:rPr>
              <a:t> </a:t>
            </a:r>
            <a:r>
              <a:rPr lang="en-US" dirty="0">
                <a:latin typeface="Cambria"/>
                <a:cs typeface="Cambria"/>
              </a:rPr>
              <a:t>will</a:t>
            </a:r>
            <a:r>
              <a:rPr lang="en-US" spc="-11" dirty="0">
                <a:latin typeface="Cambria"/>
                <a:cs typeface="Cambria"/>
              </a:rPr>
              <a:t> </a:t>
            </a:r>
            <a:r>
              <a:rPr lang="en-US" dirty="0">
                <a:latin typeface="Cambria"/>
                <a:cs typeface="Cambria"/>
              </a:rPr>
              <a:t>result</a:t>
            </a:r>
            <a:r>
              <a:rPr lang="en-US" spc="-34" dirty="0">
                <a:latin typeface="Cambria"/>
                <a:cs typeface="Cambria"/>
              </a:rPr>
              <a:t> </a:t>
            </a:r>
            <a:r>
              <a:rPr lang="en-US" dirty="0">
                <a:latin typeface="Cambria"/>
                <a:cs typeface="Cambria"/>
              </a:rPr>
              <a:t>in a</a:t>
            </a:r>
            <a:r>
              <a:rPr lang="en-US" spc="-5" dirty="0">
                <a:latin typeface="Cambria"/>
                <a:cs typeface="Cambria"/>
              </a:rPr>
              <a:t> </a:t>
            </a:r>
            <a:r>
              <a:rPr lang="en-US" dirty="0">
                <a:latin typeface="Cambria"/>
                <a:cs typeface="Cambria"/>
              </a:rPr>
              <a:t>yield</a:t>
            </a:r>
            <a:r>
              <a:rPr lang="en-US" spc="-28" dirty="0">
                <a:latin typeface="Cambria"/>
                <a:cs typeface="Cambria"/>
              </a:rPr>
              <a:t> </a:t>
            </a:r>
            <a:r>
              <a:rPr lang="en-US" dirty="0">
                <a:latin typeface="Cambria"/>
                <a:cs typeface="Cambria"/>
              </a:rPr>
              <a:t>adjusted</a:t>
            </a:r>
            <a:r>
              <a:rPr lang="en-US" spc="-28" dirty="0">
                <a:latin typeface="Cambria"/>
                <a:cs typeface="Cambria"/>
              </a:rPr>
              <a:t> </a:t>
            </a:r>
            <a:r>
              <a:rPr lang="en-US" dirty="0">
                <a:latin typeface="Cambria"/>
                <a:cs typeface="Cambria"/>
              </a:rPr>
              <a:t>by</a:t>
            </a:r>
            <a:r>
              <a:rPr lang="en-US" spc="-5" dirty="0">
                <a:latin typeface="Cambria"/>
                <a:cs typeface="Cambria"/>
              </a:rPr>
              <a:t> </a:t>
            </a:r>
            <a:r>
              <a:rPr lang="en-US" dirty="0">
                <a:latin typeface="Cambria"/>
                <a:cs typeface="Cambria"/>
              </a:rPr>
              <a:t>potential</a:t>
            </a:r>
            <a:r>
              <a:rPr lang="en-US" spc="-28" dirty="0">
                <a:latin typeface="Cambria"/>
                <a:cs typeface="Cambria"/>
              </a:rPr>
              <a:t> </a:t>
            </a:r>
            <a:r>
              <a:rPr lang="en-US" dirty="0">
                <a:latin typeface="Cambria"/>
                <a:cs typeface="Cambria"/>
              </a:rPr>
              <a:t>credit</a:t>
            </a:r>
            <a:r>
              <a:rPr lang="en-US" spc="-34" dirty="0">
                <a:latin typeface="Cambria"/>
                <a:cs typeface="Cambria"/>
              </a:rPr>
              <a:t> </a:t>
            </a:r>
            <a:r>
              <a:rPr lang="en-US" dirty="0">
                <a:latin typeface="Cambria"/>
                <a:cs typeface="Cambria"/>
              </a:rPr>
              <a:t>risk</a:t>
            </a:r>
            <a:r>
              <a:rPr lang="en-US" spc="-11" dirty="0">
                <a:latin typeface="Cambria"/>
                <a:cs typeface="Cambria"/>
              </a:rPr>
              <a:t> </a:t>
            </a:r>
            <a:r>
              <a:rPr lang="en-US" dirty="0">
                <a:latin typeface="Cambria"/>
                <a:cs typeface="Cambria"/>
              </a:rPr>
              <a:t>and</a:t>
            </a:r>
            <a:r>
              <a:rPr lang="en-US" spc="5" dirty="0">
                <a:latin typeface="Cambria"/>
                <a:cs typeface="Cambria"/>
              </a:rPr>
              <a:t> </a:t>
            </a:r>
            <a:r>
              <a:rPr lang="en-US" dirty="0">
                <a:latin typeface="Cambria"/>
                <a:cs typeface="Cambria"/>
              </a:rPr>
              <a:t>duration.</a:t>
            </a:r>
          </a:p>
          <a:p>
            <a:pPr marR="5714" algn="just">
              <a:buAutoNum type="arabicPeriod"/>
              <a:tabLst>
                <a:tab pos="117141" algn="l"/>
              </a:tabLst>
            </a:pPr>
            <a:r>
              <a:rPr lang="en-US" spc="-5" dirty="0">
                <a:latin typeface="Cambria"/>
                <a:cs typeface="Cambria"/>
              </a:rPr>
              <a:t> The credit quality </a:t>
            </a:r>
            <a:r>
              <a:rPr lang="en-US" dirty="0">
                <a:latin typeface="Cambria"/>
                <a:cs typeface="Cambria"/>
              </a:rPr>
              <a:t>of </a:t>
            </a:r>
            <a:r>
              <a:rPr lang="en-US" spc="-5" dirty="0">
                <a:latin typeface="Cambria"/>
                <a:cs typeface="Cambria"/>
              </a:rPr>
              <a:t>securities </a:t>
            </a:r>
            <a:r>
              <a:rPr lang="en-US" dirty="0">
                <a:latin typeface="Cambria"/>
                <a:cs typeface="Cambria"/>
              </a:rPr>
              <a:t>in the </a:t>
            </a:r>
            <a:r>
              <a:rPr lang="en-US" spc="-5" dirty="0">
                <a:latin typeface="Cambria"/>
                <a:cs typeface="Cambria"/>
              </a:rPr>
              <a:t>portfolio </a:t>
            </a:r>
            <a:r>
              <a:rPr lang="en-US" dirty="0">
                <a:latin typeface="Cambria"/>
                <a:cs typeface="Cambria"/>
              </a:rPr>
              <a:t>and </a:t>
            </a:r>
            <a:r>
              <a:rPr lang="en-US" spc="-5" dirty="0">
                <a:latin typeface="Cambria"/>
                <a:cs typeface="Cambria"/>
              </a:rPr>
              <a:t>Index are sourced from Standard </a:t>
            </a:r>
            <a:r>
              <a:rPr lang="en-US" dirty="0">
                <a:latin typeface="Cambria"/>
                <a:cs typeface="Cambria"/>
              </a:rPr>
              <a:t>&amp; </a:t>
            </a:r>
            <a:r>
              <a:rPr lang="en-US" spc="-5" dirty="0">
                <a:latin typeface="Cambria"/>
                <a:cs typeface="Cambria"/>
              </a:rPr>
              <a:t>Poor’s, Copyright </a:t>
            </a:r>
            <a:r>
              <a:rPr lang="en-US" dirty="0">
                <a:latin typeface="Cambria"/>
                <a:cs typeface="Cambria"/>
              </a:rPr>
              <a:t>© </a:t>
            </a:r>
            <a:r>
              <a:rPr lang="en-US" spc="-11" dirty="0">
                <a:latin typeface="Cambria"/>
                <a:cs typeface="Cambria"/>
              </a:rPr>
              <a:t>2022,</a:t>
            </a:r>
            <a:r>
              <a:rPr lang="en-US" spc="-5" dirty="0">
                <a:latin typeface="Cambria"/>
                <a:cs typeface="Cambria"/>
              </a:rPr>
              <a:t> S&amp;P Global Market Intelligence </a:t>
            </a:r>
            <a:r>
              <a:rPr lang="en-US" dirty="0">
                <a:latin typeface="Cambria"/>
                <a:cs typeface="Cambria"/>
              </a:rPr>
              <a:t>(and its </a:t>
            </a:r>
            <a:r>
              <a:rPr lang="en-US" spc="-5" dirty="0">
                <a:latin typeface="Cambria"/>
                <a:cs typeface="Cambria"/>
              </a:rPr>
              <a:t>affiliates, </a:t>
            </a:r>
            <a:r>
              <a:rPr lang="en-US" dirty="0">
                <a:latin typeface="Cambria"/>
                <a:cs typeface="Cambria"/>
              </a:rPr>
              <a:t>as </a:t>
            </a:r>
            <a:r>
              <a:rPr lang="en-US" spc="-5" dirty="0">
                <a:latin typeface="Cambria"/>
                <a:cs typeface="Cambria"/>
              </a:rPr>
              <a:t>applicable). Reproduction of </a:t>
            </a:r>
            <a:r>
              <a:rPr lang="en-US" dirty="0">
                <a:latin typeface="Cambria"/>
                <a:cs typeface="Cambria"/>
              </a:rPr>
              <a:t>any </a:t>
            </a:r>
            <a:r>
              <a:rPr lang="en-US" spc="-5" dirty="0">
                <a:latin typeface="Cambria"/>
                <a:cs typeface="Cambria"/>
              </a:rPr>
              <a:t>information, data </a:t>
            </a:r>
            <a:r>
              <a:rPr lang="en-US" dirty="0">
                <a:latin typeface="Cambria"/>
                <a:cs typeface="Cambria"/>
              </a:rPr>
              <a:t>or </a:t>
            </a:r>
            <a:r>
              <a:rPr lang="en-US" spc="-5" dirty="0">
                <a:latin typeface="Cambria"/>
                <a:cs typeface="Cambria"/>
              </a:rPr>
              <a:t>material, including ratings (“Content”) </a:t>
            </a:r>
            <a:r>
              <a:rPr lang="en-US" dirty="0">
                <a:latin typeface="Cambria"/>
                <a:cs typeface="Cambria"/>
              </a:rPr>
              <a:t>in any </a:t>
            </a:r>
            <a:r>
              <a:rPr lang="en-US" spc="-11" dirty="0">
                <a:latin typeface="Cambria"/>
                <a:cs typeface="Cambria"/>
              </a:rPr>
              <a:t>form </a:t>
            </a:r>
            <a:r>
              <a:rPr lang="en-US" dirty="0">
                <a:latin typeface="Cambria"/>
                <a:cs typeface="Cambria"/>
              </a:rPr>
              <a:t>is </a:t>
            </a:r>
            <a:r>
              <a:rPr lang="en-US" spc="-5" dirty="0">
                <a:latin typeface="Cambria"/>
                <a:cs typeface="Cambria"/>
              </a:rPr>
              <a:t>prohibited except with the </a:t>
            </a:r>
            <a:r>
              <a:rPr lang="en-US" spc="-11" dirty="0">
                <a:latin typeface="Cambria"/>
                <a:cs typeface="Cambria"/>
              </a:rPr>
              <a:t>prior </a:t>
            </a:r>
            <a:r>
              <a:rPr lang="en-US" spc="-5" dirty="0">
                <a:latin typeface="Cambria"/>
                <a:cs typeface="Cambria"/>
              </a:rPr>
              <a:t>written permission </a:t>
            </a:r>
            <a:r>
              <a:rPr lang="en-US" dirty="0">
                <a:latin typeface="Cambria"/>
                <a:cs typeface="Cambria"/>
              </a:rPr>
              <a:t>of </a:t>
            </a:r>
            <a:r>
              <a:rPr lang="en-US" spc="-5" dirty="0">
                <a:latin typeface="Cambria"/>
                <a:cs typeface="Cambria"/>
              </a:rPr>
              <a:t>the relevant party. </a:t>
            </a:r>
            <a:r>
              <a:rPr lang="en-US" spc="-11" dirty="0">
                <a:latin typeface="Cambria"/>
                <a:cs typeface="Cambria"/>
              </a:rPr>
              <a:t>Such </a:t>
            </a:r>
            <a:r>
              <a:rPr lang="en-US" spc="-5" dirty="0">
                <a:latin typeface="Cambria"/>
                <a:cs typeface="Cambria"/>
              </a:rPr>
              <a:t>party, its </a:t>
            </a:r>
            <a:r>
              <a:rPr lang="en-US" dirty="0">
                <a:latin typeface="Cambria"/>
                <a:cs typeface="Cambria"/>
              </a:rPr>
              <a:t> </a:t>
            </a:r>
            <a:r>
              <a:rPr lang="en-US" spc="-5" dirty="0">
                <a:latin typeface="Cambria"/>
                <a:cs typeface="Cambria"/>
              </a:rPr>
              <a:t>affiliates </a:t>
            </a:r>
            <a:r>
              <a:rPr lang="en-US" dirty="0">
                <a:latin typeface="Cambria"/>
                <a:cs typeface="Cambria"/>
              </a:rPr>
              <a:t>and </a:t>
            </a:r>
            <a:r>
              <a:rPr lang="en-US" spc="-5" dirty="0">
                <a:latin typeface="Cambria"/>
                <a:cs typeface="Cambria"/>
              </a:rPr>
              <a:t>suppliers </a:t>
            </a:r>
            <a:r>
              <a:rPr lang="en-US" dirty="0">
                <a:latin typeface="Cambria"/>
                <a:cs typeface="Cambria"/>
              </a:rPr>
              <a:t>(“Content </a:t>
            </a:r>
            <a:r>
              <a:rPr lang="en-US" spc="-5" dirty="0">
                <a:latin typeface="Cambria"/>
                <a:cs typeface="Cambria"/>
              </a:rPr>
              <a:t>Providers”) do </a:t>
            </a:r>
            <a:r>
              <a:rPr lang="en-US" dirty="0">
                <a:latin typeface="Cambria"/>
                <a:cs typeface="Cambria"/>
              </a:rPr>
              <a:t>not </a:t>
            </a:r>
            <a:r>
              <a:rPr lang="en-US" spc="-5" dirty="0">
                <a:latin typeface="Cambria"/>
                <a:cs typeface="Cambria"/>
              </a:rPr>
              <a:t>guarantee the accuracy, adequacy, completeness, timeliness or availability </a:t>
            </a:r>
            <a:r>
              <a:rPr lang="en-US" dirty="0">
                <a:latin typeface="Cambria"/>
                <a:cs typeface="Cambria"/>
              </a:rPr>
              <a:t>of </a:t>
            </a:r>
            <a:r>
              <a:rPr lang="en-US" spc="-5" dirty="0">
                <a:latin typeface="Cambria"/>
                <a:cs typeface="Cambria"/>
              </a:rPr>
              <a:t>any Content </a:t>
            </a:r>
            <a:r>
              <a:rPr lang="en-US" dirty="0">
                <a:latin typeface="Cambria"/>
                <a:cs typeface="Cambria"/>
              </a:rPr>
              <a:t>and </a:t>
            </a:r>
            <a:r>
              <a:rPr lang="en-US" spc="-5" dirty="0">
                <a:latin typeface="Cambria"/>
                <a:cs typeface="Cambria"/>
              </a:rPr>
              <a:t>are </a:t>
            </a:r>
            <a:r>
              <a:rPr lang="en-US" dirty="0">
                <a:latin typeface="Cambria"/>
                <a:cs typeface="Cambria"/>
              </a:rPr>
              <a:t>not </a:t>
            </a:r>
            <a:r>
              <a:rPr lang="en-US" spc="-5" dirty="0">
                <a:latin typeface="Cambria"/>
                <a:cs typeface="Cambria"/>
              </a:rPr>
              <a:t>responsible for </a:t>
            </a:r>
            <a:r>
              <a:rPr lang="en-US" dirty="0">
                <a:latin typeface="Cambria"/>
                <a:cs typeface="Cambria"/>
              </a:rPr>
              <a:t>any </a:t>
            </a:r>
            <a:r>
              <a:rPr lang="en-US" spc="-5" dirty="0">
                <a:latin typeface="Cambria"/>
                <a:cs typeface="Cambria"/>
              </a:rPr>
              <a:t>errors or </a:t>
            </a:r>
            <a:r>
              <a:rPr lang="en-US" dirty="0">
                <a:latin typeface="Cambria"/>
                <a:cs typeface="Cambria"/>
              </a:rPr>
              <a:t> omissions </a:t>
            </a:r>
            <a:r>
              <a:rPr lang="en-US" spc="-5" dirty="0">
                <a:latin typeface="Cambria"/>
                <a:cs typeface="Cambria"/>
              </a:rPr>
              <a:t>(negligent or otherwise), regardless </a:t>
            </a:r>
            <a:r>
              <a:rPr lang="en-US" dirty="0">
                <a:latin typeface="Cambria"/>
                <a:cs typeface="Cambria"/>
              </a:rPr>
              <a:t>of </a:t>
            </a:r>
            <a:r>
              <a:rPr lang="en-US" spc="-5" dirty="0">
                <a:latin typeface="Cambria"/>
                <a:cs typeface="Cambria"/>
              </a:rPr>
              <a:t>the cause, or for the results obtained from the use </a:t>
            </a:r>
            <a:r>
              <a:rPr lang="en-US" dirty="0">
                <a:latin typeface="Cambria"/>
                <a:cs typeface="Cambria"/>
              </a:rPr>
              <a:t>of </a:t>
            </a:r>
            <a:r>
              <a:rPr lang="en-US" spc="-11" dirty="0">
                <a:latin typeface="Cambria"/>
                <a:cs typeface="Cambria"/>
              </a:rPr>
              <a:t>such </a:t>
            </a:r>
            <a:r>
              <a:rPr lang="en-US" spc="-5" dirty="0">
                <a:latin typeface="Cambria"/>
                <a:cs typeface="Cambria"/>
              </a:rPr>
              <a:t>Content. </a:t>
            </a:r>
            <a:r>
              <a:rPr lang="en-US" dirty="0">
                <a:latin typeface="Cambria"/>
                <a:cs typeface="Cambria"/>
              </a:rPr>
              <a:t>In </a:t>
            </a:r>
            <a:r>
              <a:rPr lang="en-US" spc="-5" dirty="0">
                <a:latin typeface="Cambria"/>
                <a:cs typeface="Cambria"/>
              </a:rPr>
              <a:t>no event shall Content Providers be </a:t>
            </a:r>
            <a:r>
              <a:rPr lang="en-US" spc="-11" dirty="0">
                <a:latin typeface="Cambria"/>
                <a:cs typeface="Cambria"/>
              </a:rPr>
              <a:t>liable </a:t>
            </a:r>
            <a:r>
              <a:rPr lang="en-US" spc="-5" dirty="0">
                <a:latin typeface="Cambria"/>
                <a:cs typeface="Cambria"/>
              </a:rPr>
              <a:t>for </a:t>
            </a:r>
            <a:r>
              <a:rPr lang="en-US" dirty="0">
                <a:latin typeface="Cambria"/>
                <a:cs typeface="Cambria"/>
              </a:rPr>
              <a:t>any </a:t>
            </a:r>
            <a:r>
              <a:rPr lang="en-US" spc="-5" dirty="0">
                <a:latin typeface="Cambria"/>
                <a:cs typeface="Cambria"/>
              </a:rPr>
              <a:t>damages, </a:t>
            </a:r>
            <a:r>
              <a:rPr lang="en-US" dirty="0">
                <a:latin typeface="Cambria"/>
                <a:cs typeface="Cambria"/>
              </a:rPr>
              <a:t>costs, </a:t>
            </a:r>
            <a:r>
              <a:rPr lang="en-US" spc="5" dirty="0">
                <a:latin typeface="Cambria"/>
                <a:cs typeface="Cambria"/>
              </a:rPr>
              <a:t> </a:t>
            </a:r>
            <a:r>
              <a:rPr lang="en-US" dirty="0">
                <a:latin typeface="Cambria"/>
                <a:cs typeface="Cambria"/>
              </a:rPr>
              <a:t>expenses, </a:t>
            </a:r>
            <a:r>
              <a:rPr lang="en-US" spc="-5" dirty="0">
                <a:latin typeface="Cambria"/>
                <a:cs typeface="Cambria"/>
              </a:rPr>
              <a:t>legal fees, or </a:t>
            </a:r>
            <a:r>
              <a:rPr lang="en-US" dirty="0">
                <a:latin typeface="Cambria"/>
                <a:cs typeface="Cambria"/>
              </a:rPr>
              <a:t>losses </a:t>
            </a:r>
            <a:r>
              <a:rPr lang="en-US" spc="-5" dirty="0">
                <a:latin typeface="Cambria"/>
                <a:cs typeface="Cambria"/>
              </a:rPr>
              <a:t>(including </a:t>
            </a:r>
            <a:r>
              <a:rPr lang="en-US" dirty="0">
                <a:latin typeface="Cambria"/>
                <a:cs typeface="Cambria"/>
              </a:rPr>
              <a:t>lost </a:t>
            </a:r>
            <a:r>
              <a:rPr lang="en-US" spc="-5" dirty="0">
                <a:latin typeface="Cambria"/>
                <a:cs typeface="Cambria"/>
              </a:rPr>
              <a:t>income or lost profit </a:t>
            </a:r>
            <a:r>
              <a:rPr lang="en-US" dirty="0">
                <a:latin typeface="Cambria"/>
                <a:cs typeface="Cambria"/>
              </a:rPr>
              <a:t>and opportunity </a:t>
            </a:r>
            <a:r>
              <a:rPr lang="en-US" spc="-5" dirty="0">
                <a:latin typeface="Cambria"/>
                <a:cs typeface="Cambria"/>
              </a:rPr>
              <a:t>costs) </a:t>
            </a:r>
            <a:r>
              <a:rPr lang="en-US" dirty="0">
                <a:latin typeface="Cambria"/>
                <a:cs typeface="Cambria"/>
              </a:rPr>
              <a:t>in </a:t>
            </a:r>
            <a:r>
              <a:rPr lang="en-US" spc="-5" dirty="0">
                <a:latin typeface="Cambria"/>
                <a:cs typeface="Cambria"/>
              </a:rPr>
              <a:t>connection </a:t>
            </a:r>
            <a:r>
              <a:rPr lang="en-US" dirty="0">
                <a:latin typeface="Cambria"/>
                <a:cs typeface="Cambria"/>
              </a:rPr>
              <a:t>with any </a:t>
            </a:r>
            <a:r>
              <a:rPr lang="en-US" spc="-5" dirty="0">
                <a:latin typeface="Cambria"/>
                <a:cs typeface="Cambria"/>
              </a:rPr>
              <a:t>use </a:t>
            </a:r>
            <a:r>
              <a:rPr lang="en-US" dirty="0">
                <a:latin typeface="Cambria"/>
                <a:cs typeface="Cambria"/>
              </a:rPr>
              <a:t>of </a:t>
            </a:r>
            <a:r>
              <a:rPr lang="en-US" spc="-5" dirty="0">
                <a:latin typeface="Cambria"/>
                <a:cs typeface="Cambria"/>
              </a:rPr>
              <a:t>the Content. </a:t>
            </a:r>
            <a:r>
              <a:rPr lang="en-US" dirty="0">
                <a:latin typeface="Cambria"/>
                <a:cs typeface="Cambria"/>
              </a:rPr>
              <a:t>A </a:t>
            </a:r>
            <a:r>
              <a:rPr lang="en-US" spc="-11" dirty="0">
                <a:latin typeface="Cambria"/>
                <a:cs typeface="Cambria"/>
              </a:rPr>
              <a:t>reference </a:t>
            </a:r>
            <a:r>
              <a:rPr lang="en-US" spc="-5" dirty="0">
                <a:latin typeface="Cambria"/>
                <a:cs typeface="Cambria"/>
              </a:rPr>
              <a:t>to </a:t>
            </a:r>
            <a:r>
              <a:rPr lang="en-US" dirty="0">
                <a:latin typeface="Cambria"/>
                <a:cs typeface="Cambria"/>
              </a:rPr>
              <a:t>a </a:t>
            </a:r>
            <a:r>
              <a:rPr lang="en-US" spc="-5" dirty="0">
                <a:latin typeface="Cambria"/>
                <a:cs typeface="Cambria"/>
              </a:rPr>
              <a:t>particular investment or security, </a:t>
            </a:r>
            <a:r>
              <a:rPr lang="en-US" dirty="0">
                <a:latin typeface="Cambria"/>
                <a:cs typeface="Cambria"/>
              </a:rPr>
              <a:t>a</a:t>
            </a:r>
            <a:r>
              <a:rPr lang="en-US" spc="5" dirty="0">
                <a:latin typeface="Cambria"/>
                <a:cs typeface="Cambria"/>
              </a:rPr>
              <a:t> </a:t>
            </a:r>
            <a:r>
              <a:rPr lang="en-US" spc="-5" dirty="0">
                <a:latin typeface="Cambria"/>
                <a:cs typeface="Cambria"/>
              </a:rPr>
              <a:t>rating</a:t>
            </a:r>
            <a:r>
              <a:rPr lang="en-US" spc="23" dirty="0">
                <a:latin typeface="Cambria"/>
                <a:cs typeface="Cambria"/>
              </a:rPr>
              <a:t> </a:t>
            </a:r>
            <a:r>
              <a:rPr lang="en-US" spc="-5" dirty="0">
                <a:latin typeface="Cambria"/>
                <a:cs typeface="Cambria"/>
              </a:rPr>
              <a:t>or</a:t>
            </a:r>
            <a:r>
              <a:rPr lang="en-US" spc="5" dirty="0">
                <a:latin typeface="Cambria"/>
                <a:cs typeface="Cambria"/>
              </a:rPr>
              <a:t> </a:t>
            </a:r>
            <a:r>
              <a:rPr lang="en-US" dirty="0">
                <a:latin typeface="Cambria"/>
                <a:cs typeface="Cambria"/>
              </a:rPr>
              <a:t>any</a:t>
            </a:r>
            <a:r>
              <a:rPr lang="en-US" spc="11" dirty="0">
                <a:latin typeface="Cambria"/>
                <a:cs typeface="Cambria"/>
              </a:rPr>
              <a:t> </a:t>
            </a:r>
            <a:r>
              <a:rPr lang="en-US" spc="-5" dirty="0">
                <a:latin typeface="Cambria"/>
                <a:cs typeface="Cambria"/>
              </a:rPr>
              <a:t>observation</a:t>
            </a:r>
            <a:r>
              <a:rPr lang="en-US" spc="11" dirty="0">
                <a:latin typeface="Cambria"/>
                <a:cs typeface="Cambria"/>
              </a:rPr>
              <a:t> </a:t>
            </a:r>
            <a:r>
              <a:rPr lang="en-US" spc="-5" dirty="0">
                <a:latin typeface="Cambria"/>
                <a:cs typeface="Cambria"/>
              </a:rPr>
              <a:t>concerning</a:t>
            </a:r>
            <a:r>
              <a:rPr lang="en-US" spc="23" dirty="0">
                <a:latin typeface="Cambria"/>
                <a:cs typeface="Cambria"/>
              </a:rPr>
              <a:t> </a:t>
            </a:r>
            <a:r>
              <a:rPr lang="en-US" dirty="0">
                <a:latin typeface="Cambria"/>
                <a:cs typeface="Cambria"/>
              </a:rPr>
              <a:t>an</a:t>
            </a:r>
            <a:r>
              <a:rPr lang="en-US" spc="23" dirty="0">
                <a:latin typeface="Cambria"/>
                <a:cs typeface="Cambria"/>
              </a:rPr>
              <a:t> </a:t>
            </a:r>
            <a:r>
              <a:rPr lang="en-US" spc="-5" dirty="0">
                <a:latin typeface="Cambria"/>
                <a:cs typeface="Cambria"/>
              </a:rPr>
              <a:t>investment</a:t>
            </a:r>
            <a:r>
              <a:rPr lang="en-US" spc="34" dirty="0">
                <a:latin typeface="Cambria"/>
                <a:cs typeface="Cambria"/>
              </a:rPr>
              <a:t> </a:t>
            </a:r>
            <a:r>
              <a:rPr lang="en-US" spc="-5" dirty="0">
                <a:latin typeface="Cambria"/>
                <a:cs typeface="Cambria"/>
              </a:rPr>
              <a:t>that</a:t>
            </a:r>
            <a:r>
              <a:rPr lang="en-US" spc="11" dirty="0">
                <a:latin typeface="Cambria"/>
                <a:cs typeface="Cambria"/>
              </a:rPr>
              <a:t> </a:t>
            </a:r>
            <a:r>
              <a:rPr lang="en-US" dirty="0">
                <a:latin typeface="Cambria"/>
                <a:cs typeface="Cambria"/>
              </a:rPr>
              <a:t>is</a:t>
            </a:r>
            <a:r>
              <a:rPr lang="en-US" spc="28" dirty="0">
                <a:latin typeface="Cambria"/>
                <a:cs typeface="Cambria"/>
              </a:rPr>
              <a:t> </a:t>
            </a:r>
            <a:r>
              <a:rPr lang="en-US" spc="-5" dirty="0">
                <a:latin typeface="Cambria"/>
                <a:cs typeface="Cambria"/>
              </a:rPr>
              <a:t>part</a:t>
            </a:r>
            <a:r>
              <a:rPr lang="en-US" dirty="0">
                <a:latin typeface="Cambria"/>
                <a:cs typeface="Cambria"/>
              </a:rPr>
              <a:t> of</a:t>
            </a:r>
            <a:r>
              <a:rPr lang="en-US" spc="23" dirty="0">
                <a:latin typeface="Cambria"/>
                <a:cs typeface="Cambria"/>
              </a:rPr>
              <a:t> </a:t>
            </a:r>
            <a:r>
              <a:rPr lang="en-US" spc="-11" dirty="0">
                <a:latin typeface="Cambria"/>
                <a:cs typeface="Cambria"/>
              </a:rPr>
              <a:t>the</a:t>
            </a:r>
            <a:r>
              <a:rPr lang="en-US" spc="11" dirty="0">
                <a:latin typeface="Cambria"/>
                <a:cs typeface="Cambria"/>
              </a:rPr>
              <a:t> </a:t>
            </a:r>
            <a:r>
              <a:rPr lang="en-US" dirty="0">
                <a:latin typeface="Cambria"/>
                <a:cs typeface="Cambria"/>
              </a:rPr>
              <a:t>Content</a:t>
            </a:r>
            <a:r>
              <a:rPr lang="en-US" spc="17" dirty="0">
                <a:latin typeface="Cambria"/>
                <a:cs typeface="Cambria"/>
              </a:rPr>
              <a:t> </a:t>
            </a:r>
            <a:r>
              <a:rPr lang="en-US" dirty="0">
                <a:latin typeface="Cambria"/>
                <a:cs typeface="Cambria"/>
              </a:rPr>
              <a:t>is</a:t>
            </a:r>
            <a:r>
              <a:rPr lang="en-US" spc="23" dirty="0">
                <a:latin typeface="Cambria"/>
                <a:cs typeface="Cambria"/>
              </a:rPr>
              <a:t> </a:t>
            </a:r>
            <a:r>
              <a:rPr lang="en-US" dirty="0">
                <a:latin typeface="Cambria"/>
                <a:cs typeface="Cambria"/>
              </a:rPr>
              <a:t>not</a:t>
            </a:r>
            <a:r>
              <a:rPr lang="en-US" spc="5" dirty="0">
                <a:latin typeface="Cambria"/>
                <a:cs typeface="Cambria"/>
              </a:rPr>
              <a:t> </a:t>
            </a:r>
            <a:r>
              <a:rPr lang="en-US" dirty="0">
                <a:latin typeface="Cambria"/>
                <a:cs typeface="Cambria"/>
              </a:rPr>
              <a:t>a</a:t>
            </a:r>
            <a:r>
              <a:rPr lang="en-US" spc="11" dirty="0">
                <a:latin typeface="Cambria"/>
                <a:cs typeface="Cambria"/>
              </a:rPr>
              <a:t> </a:t>
            </a:r>
            <a:r>
              <a:rPr lang="en-US" spc="-5" dirty="0">
                <a:latin typeface="Cambria"/>
                <a:cs typeface="Cambria"/>
              </a:rPr>
              <a:t>recommendation</a:t>
            </a:r>
            <a:r>
              <a:rPr lang="en-US" spc="23" dirty="0">
                <a:latin typeface="Cambria"/>
                <a:cs typeface="Cambria"/>
              </a:rPr>
              <a:t> </a:t>
            </a:r>
            <a:r>
              <a:rPr lang="en-US" spc="-5" dirty="0">
                <a:latin typeface="Cambria"/>
                <a:cs typeface="Cambria"/>
              </a:rPr>
              <a:t>to</a:t>
            </a:r>
            <a:r>
              <a:rPr lang="en-US" spc="23" dirty="0">
                <a:latin typeface="Cambria"/>
                <a:cs typeface="Cambria"/>
              </a:rPr>
              <a:t> </a:t>
            </a:r>
            <a:r>
              <a:rPr lang="en-US" spc="-5" dirty="0">
                <a:latin typeface="Cambria"/>
                <a:cs typeface="Cambria"/>
              </a:rPr>
              <a:t>buy,</a:t>
            </a:r>
            <a:r>
              <a:rPr lang="en-US" spc="11" dirty="0">
                <a:latin typeface="Cambria"/>
                <a:cs typeface="Cambria"/>
              </a:rPr>
              <a:t> </a:t>
            </a:r>
            <a:r>
              <a:rPr lang="en-US" spc="-5" dirty="0">
                <a:latin typeface="Cambria"/>
                <a:cs typeface="Cambria"/>
              </a:rPr>
              <a:t>sell</a:t>
            </a:r>
            <a:r>
              <a:rPr lang="en-US" spc="11" dirty="0">
                <a:latin typeface="Cambria"/>
                <a:cs typeface="Cambria"/>
              </a:rPr>
              <a:t> </a:t>
            </a:r>
            <a:r>
              <a:rPr lang="en-US" spc="-5" dirty="0">
                <a:latin typeface="Cambria"/>
                <a:cs typeface="Cambria"/>
              </a:rPr>
              <a:t>or</a:t>
            </a:r>
            <a:r>
              <a:rPr lang="en-US" spc="11" dirty="0">
                <a:latin typeface="Cambria"/>
                <a:cs typeface="Cambria"/>
              </a:rPr>
              <a:t> </a:t>
            </a:r>
            <a:r>
              <a:rPr lang="en-US" spc="-5" dirty="0">
                <a:latin typeface="Cambria"/>
                <a:cs typeface="Cambria"/>
              </a:rPr>
              <a:t>hold</a:t>
            </a:r>
            <a:r>
              <a:rPr lang="en-US" spc="28" dirty="0">
                <a:latin typeface="Cambria"/>
                <a:cs typeface="Cambria"/>
              </a:rPr>
              <a:t> </a:t>
            </a:r>
            <a:r>
              <a:rPr lang="en-US" spc="-5" dirty="0">
                <a:latin typeface="Cambria"/>
                <a:cs typeface="Cambria"/>
              </a:rPr>
              <a:t>such</a:t>
            </a:r>
            <a:r>
              <a:rPr lang="en-US" spc="11" dirty="0">
                <a:latin typeface="Cambria"/>
                <a:cs typeface="Cambria"/>
              </a:rPr>
              <a:t> </a:t>
            </a:r>
            <a:r>
              <a:rPr lang="en-US" spc="-5" dirty="0">
                <a:latin typeface="Cambria"/>
                <a:cs typeface="Cambria"/>
              </a:rPr>
              <a:t>investment</a:t>
            </a:r>
            <a:r>
              <a:rPr lang="en-US" spc="17" dirty="0">
                <a:latin typeface="Cambria"/>
                <a:cs typeface="Cambria"/>
              </a:rPr>
              <a:t> </a:t>
            </a:r>
            <a:r>
              <a:rPr lang="en-US" spc="-5" dirty="0">
                <a:latin typeface="Cambria"/>
                <a:cs typeface="Cambria"/>
              </a:rPr>
              <a:t>or</a:t>
            </a:r>
            <a:r>
              <a:rPr lang="en-US" spc="34" dirty="0">
                <a:latin typeface="Cambria"/>
                <a:cs typeface="Cambria"/>
              </a:rPr>
              <a:t> </a:t>
            </a:r>
            <a:r>
              <a:rPr lang="en-US" spc="-5" dirty="0">
                <a:latin typeface="Cambria"/>
                <a:cs typeface="Cambria"/>
              </a:rPr>
              <a:t>security,</a:t>
            </a:r>
            <a:r>
              <a:rPr lang="en-US" spc="11" dirty="0">
                <a:latin typeface="Cambria"/>
                <a:cs typeface="Cambria"/>
              </a:rPr>
              <a:t> </a:t>
            </a:r>
            <a:r>
              <a:rPr lang="en-US" spc="-5" dirty="0">
                <a:latin typeface="Cambria"/>
                <a:cs typeface="Cambria"/>
              </a:rPr>
              <a:t>does</a:t>
            </a:r>
            <a:r>
              <a:rPr lang="en-US" spc="28" dirty="0">
                <a:latin typeface="Cambria"/>
                <a:cs typeface="Cambria"/>
              </a:rPr>
              <a:t> </a:t>
            </a:r>
            <a:r>
              <a:rPr lang="en-US" dirty="0">
                <a:latin typeface="Cambria"/>
                <a:cs typeface="Cambria"/>
              </a:rPr>
              <a:t>not address</a:t>
            </a:r>
            <a:r>
              <a:rPr lang="en-US" spc="17" dirty="0">
                <a:latin typeface="Cambria"/>
                <a:cs typeface="Cambria"/>
              </a:rPr>
              <a:t> </a:t>
            </a:r>
            <a:r>
              <a:rPr lang="en-US" spc="-5" dirty="0">
                <a:latin typeface="Cambria"/>
                <a:cs typeface="Cambria"/>
              </a:rPr>
              <a:t>the</a:t>
            </a:r>
            <a:r>
              <a:rPr lang="en-US" spc="34" dirty="0">
                <a:latin typeface="Cambria"/>
                <a:cs typeface="Cambria"/>
              </a:rPr>
              <a:t> </a:t>
            </a:r>
            <a:r>
              <a:rPr lang="en-US" spc="-5" dirty="0">
                <a:latin typeface="Cambria"/>
                <a:cs typeface="Cambria"/>
              </a:rPr>
              <a:t>suitability</a:t>
            </a:r>
            <a:r>
              <a:rPr lang="en-US" spc="11" dirty="0">
                <a:latin typeface="Cambria"/>
                <a:cs typeface="Cambria"/>
              </a:rPr>
              <a:t> </a:t>
            </a:r>
            <a:r>
              <a:rPr lang="en-US" spc="-5" dirty="0">
                <a:latin typeface="Cambria"/>
                <a:cs typeface="Cambria"/>
              </a:rPr>
              <a:t>of </a:t>
            </a:r>
            <a:r>
              <a:rPr lang="en-US" dirty="0">
                <a:latin typeface="Cambria"/>
                <a:cs typeface="Cambria"/>
              </a:rPr>
              <a:t> an </a:t>
            </a:r>
            <a:r>
              <a:rPr lang="en-US" spc="-5" dirty="0">
                <a:latin typeface="Cambria"/>
                <a:cs typeface="Cambria"/>
              </a:rPr>
              <a:t>investment</a:t>
            </a:r>
            <a:r>
              <a:rPr lang="en-US" dirty="0">
                <a:latin typeface="Cambria"/>
                <a:cs typeface="Cambria"/>
              </a:rPr>
              <a:t> </a:t>
            </a:r>
            <a:r>
              <a:rPr lang="en-US" spc="-5" dirty="0">
                <a:latin typeface="Cambria"/>
                <a:cs typeface="Cambria"/>
              </a:rPr>
              <a:t>or</a:t>
            </a:r>
            <a:r>
              <a:rPr lang="en-US" dirty="0">
                <a:latin typeface="Cambria"/>
                <a:cs typeface="Cambria"/>
              </a:rPr>
              <a:t> </a:t>
            </a:r>
            <a:r>
              <a:rPr lang="en-US" spc="-5" dirty="0">
                <a:latin typeface="Cambria"/>
                <a:cs typeface="Cambria"/>
              </a:rPr>
              <a:t>security </a:t>
            </a:r>
            <a:r>
              <a:rPr lang="en-US" dirty="0">
                <a:latin typeface="Cambria"/>
                <a:cs typeface="Cambria"/>
              </a:rPr>
              <a:t>and </a:t>
            </a:r>
            <a:r>
              <a:rPr lang="en-US" spc="-5" dirty="0">
                <a:latin typeface="Cambria"/>
                <a:cs typeface="Cambria"/>
              </a:rPr>
              <a:t>should </a:t>
            </a:r>
            <a:r>
              <a:rPr lang="en-US" dirty="0">
                <a:latin typeface="Cambria"/>
                <a:cs typeface="Cambria"/>
              </a:rPr>
              <a:t>not </a:t>
            </a:r>
            <a:r>
              <a:rPr lang="en-US" spc="-5" dirty="0">
                <a:latin typeface="Cambria"/>
                <a:cs typeface="Cambria"/>
              </a:rPr>
              <a:t>be relied </a:t>
            </a:r>
            <a:r>
              <a:rPr lang="en-US" dirty="0">
                <a:latin typeface="Cambria"/>
                <a:cs typeface="Cambria"/>
              </a:rPr>
              <a:t>on as </a:t>
            </a:r>
            <a:r>
              <a:rPr lang="en-US" spc="-5" dirty="0">
                <a:latin typeface="Cambria"/>
                <a:cs typeface="Cambria"/>
              </a:rPr>
              <a:t>investment</a:t>
            </a:r>
            <a:r>
              <a:rPr lang="en-US" dirty="0">
                <a:latin typeface="Cambria"/>
                <a:cs typeface="Cambria"/>
              </a:rPr>
              <a:t> </a:t>
            </a:r>
            <a:r>
              <a:rPr lang="en-US" spc="-5" dirty="0">
                <a:latin typeface="Cambria"/>
                <a:cs typeface="Cambria"/>
              </a:rPr>
              <a:t>advice. Credit ratings</a:t>
            </a:r>
            <a:r>
              <a:rPr lang="en-US" dirty="0">
                <a:latin typeface="Cambria"/>
                <a:cs typeface="Cambria"/>
              </a:rPr>
              <a:t> </a:t>
            </a:r>
            <a:r>
              <a:rPr lang="en-US" spc="-5" dirty="0">
                <a:latin typeface="Cambria"/>
                <a:cs typeface="Cambria"/>
              </a:rPr>
              <a:t>are</a:t>
            </a:r>
            <a:r>
              <a:rPr lang="en-US" spc="185" dirty="0">
                <a:latin typeface="Cambria"/>
                <a:cs typeface="Cambria"/>
              </a:rPr>
              <a:t> </a:t>
            </a:r>
            <a:r>
              <a:rPr lang="en-US" spc="-5" dirty="0">
                <a:latin typeface="Cambria"/>
                <a:cs typeface="Cambria"/>
              </a:rPr>
              <a:t>statements</a:t>
            </a:r>
            <a:r>
              <a:rPr lang="en-US" spc="185" dirty="0">
                <a:latin typeface="Cambria"/>
                <a:cs typeface="Cambria"/>
              </a:rPr>
              <a:t> </a:t>
            </a:r>
            <a:r>
              <a:rPr lang="en-US" dirty="0">
                <a:latin typeface="Cambria"/>
                <a:cs typeface="Cambria"/>
              </a:rPr>
              <a:t>of opinions and </a:t>
            </a:r>
            <a:r>
              <a:rPr lang="en-US" spc="-5" dirty="0">
                <a:latin typeface="Cambria"/>
                <a:cs typeface="Cambria"/>
              </a:rPr>
              <a:t>are</a:t>
            </a:r>
            <a:r>
              <a:rPr lang="en-US" spc="185" dirty="0">
                <a:latin typeface="Cambria"/>
                <a:cs typeface="Cambria"/>
              </a:rPr>
              <a:t> </a:t>
            </a:r>
            <a:r>
              <a:rPr lang="en-US" dirty="0">
                <a:latin typeface="Cambria"/>
                <a:cs typeface="Cambria"/>
              </a:rPr>
              <a:t>not </a:t>
            </a:r>
            <a:r>
              <a:rPr lang="en-US" spc="-5" dirty="0">
                <a:latin typeface="Cambria"/>
                <a:cs typeface="Cambria"/>
              </a:rPr>
              <a:t>statements</a:t>
            </a:r>
            <a:r>
              <a:rPr lang="en-US" spc="185" dirty="0">
                <a:latin typeface="Cambria"/>
                <a:cs typeface="Cambria"/>
              </a:rPr>
              <a:t> </a:t>
            </a:r>
            <a:r>
              <a:rPr lang="en-US" dirty="0">
                <a:latin typeface="Cambria"/>
                <a:cs typeface="Cambria"/>
              </a:rPr>
              <a:t>of </a:t>
            </a:r>
            <a:r>
              <a:rPr lang="en-US" spc="-5" dirty="0">
                <a:latin typeface="Cambria"/>
                <a:cs typeface="Cambria"/>
              </a:rPr>
              <a:t>fact. Credit quality</a:t>
            </a:r>
            <a:r>
              <a:rPr lang="en-US" spc="191" dirty="0">
                <a:latin typeface="Cambria"/>
                <a:cs typeface="Cambria"/>
              </a:rPr>
              <a:t> </a:t>
            </a:r>
            <a:r>
              <a:rPr lang="en-US" spc="-5" dirty="0">
                <a:latin typeface="Cambria"/>
                <a:cs typeface="Cambria"/>
              </a:rPr>
              <a:t>designations</a:t>
            </a:r>
            <a:r>
              <a:rPr lang="en-US" spc="185" dirty="0">
                <a:latin typeface="Cambria"/>
                <a:cs typeface="Cambria"/>
              </a:rPr>
              <a:t> </a:t>
            </a:r>
            <a:r>
              <a:rPr lang="en-US" spc="-5" dirty="0">
                <a:latin typeface="Cambria"/>
                <a:cs typeface="Cambria"/>
              </a:rPr>
              <a:t>range</a:t>
            </a:r>
            <a:r>
              <a:rPr lang="en-US" dirty="0">
                <a:latin typeface="Cambria"/>
                <a:cs typeface="Cambria"/>
              </a:rPr>
              <a:t> </a:t>
            </a:r>
            <a:r>
              <a:rPr lang="en-US" spc="-5" dirty="0">
                <a:latin typeface="Cambria"/>
                <a:cs typeface="Cambria"/>
              </a:rPr>
              <a:t>from AAA (highest) </a:t>
            </a:r>
            <a:r>
              <a:rPr lang="en-US" dirty="0">
                <a:latin typeface="Cambria"/>
                <a:cs typeface="Cambria"/>
              </a:rPr>
              <a:t>to D (lowest). </a:t>
            </a:r>
            <a:r>
              <a:rPr lang="en-US" spc="-5" dirty="0">
                <a:latin typeface="Cambria"/>
                <a:cs typeface="Cambria"/>
              </a:rPr>
              <a:t>Credit quality ratings </a:t>
            </a:r>
            <a:r>
              <a:rPr lang="en-US" dirty="0">
                <a:latin typeface="Cambria"/>
                <a:cs typeface="Cambria"/>
              </a:rPr>
              <a:t>on </a:t>
            </a:r>
            <a:r>
              <a:rPr lang="en-US" spc="-5" dirty="0">
                <a:latin typeface="Cambria"/>
                <a:cs typeface="Cambria"/>
              </a:rPr>
              <a:t>underlying securities are received from S&amp;P and Moody’s which are converted to the equivalent S&amp;P major rating category </a:t>
            </a:r>
            <a:r>
              <a:rPr lang="en-US" spc="-11" dirty="0">
                <a:latin typeface="Cambria"/>
                <a:cs typeface="Cambria"/>
              </a:rPr>
              <a:t>for </a:t>
            </a:r>
            <a:r>
              <a:rPr lang="en-US" spc="-5" dirty="0">
                <a:latin typeface="Cambria"/>
                <a:cs typeface="Cambria"/>
              </a:rPr>
              <a:t> </a:t>
            </a:r>
            <a:r>
              <a:rPr lang="en-US" dirty="0">
                <a:latin typeface="Cambria"/>
                <a:cs typeface="Cambria"/>
              </a:rPr>
              <a:t>presentation</a:t>
            </a:r>
            <a:r>
              <a:rPr lang="en-US" spc="-50" dirty="0">
                <a:latin typeface="Cambria"/>
                <a:cs typeface="Cambria"/>
              </a:rPr>
              <a:t> </a:t>
            </a:r>
            <a:r>
              <a:rPr lang="en-US" dirty="0">
                <a:latin typeface="Cambria"/>
                <a:cs typeface="Cambria"/>
              </a:rPr>
              <a:t>purposes</a:t>
            </a:r>
            <a:r>
              <a:rPr lang="en-US" spc="-23" dirty="0">
                <a:latin typeface="Cambria"/>
                <a:cs typeface="Cambria"/>
              </a:rPr>
              <a:t> </a:t>
            </a:r>
            <a:r>
              <a:rPr lang="en-US" dirty="0">
                <a:latin typeface="Cambria"/>
                <a:cs typeface="Cambria"/>
              </a:rPr>
              <a:t>only.</a:t>
            </a:r>
            <a:endParaRPr lang="en-US" dirty="0"/>
          </a:p>
        </p:txBody>
      </p:sp>
      <p:sp>
        <p:nvSpPr>
          <p:cNvPr id="10" name="Text Placeholder 9">
            <a:extLst>
              <a:ext uri="{FF2B5EF4-FFF2-40B4-BE49-F238E27FC236}">
                <a16:creationId xmlns:a16="http://schemas.microsoft.com/office/drawing/2014/main" id="{A965BEC8-D16B-4557-993A-28A7D4E38BF9}"/>
              </a:ext>
            </a:extLst>
          </p:cNvPr>
          <p:cNvSpPr>
            <a:spLocks noGrp="1"/>
          </p:cNvSpPr>
          <p:nvPr>
            <p:ph type="body" sz="quarter" idx="11"/>
          </p:nvPr>
        </p:nvSpPr>
        <p:spPr/>
        <p:txBody>
          <a:bodyPr/>
          <a:lstStyle/>
          <a:p>
            <a:pPr marL="14285">
              <a:spcBef>
                <a:spcPts val="286"/>
              </a:spcBef>
            </a:pPr>
            <a:r>
              <a:rPr lang="en-US" spc="-11" dirty="0"/>
              <a:t>Higher</a:t>
            </a:r>
            <a:r>
              <a:rPr lang="en-US" spc="5" dirty="0"/>
              <a:t> </a:t>
            </a:r>
            <a:r>
              <a:rPr lang="en-US" spc="-11" dirty="0"/>
              <a:t>Adjusted</a:t>
            </a:r>
            <a:r>
              <a:rPr lang="en-US" spc="-5" dirty="0"/>
              <a:t> Yields</a:t>
            </a:r>
            <a:endParaRPr lang="en-US" dirty="0"/>
          </a:p>
        </p:txBody>
      </p:sp>
      <p:sp>
        <p:nvSpPr>
          <p:cNvPr id="6" name="object 6"/>
          <p:cNvSpPr txBox="1"/>
          <p:nvPr/>
        </p:nvSpPr>
        <p:spPr>
          <a:xfrm>
            <a:off x="801530" y="5909560"/>
            <a:ext cx="7103644" cy="184666"/>
          </a:xfrm>
          <a:prstGeom prst="rect">
            <a:avLst/>
          </a:prstGeom>
        </p:spPr>
        <p:txBody>
          <a:bodyPr vert="horz" wrap="square" lIns="0" tIns="0" rIns="0" bIns="0" rtlCol="0">
            <a:spAutoFit/>
          </a:bodyPr>
          <a:lstStyle/>
          <a:p>
            <a:r>
              <a:rPr sz="1200" spc="-8" baseline="47619" dirty="0">
                <a:latin typeface="Cambria"/>
                <a:cs typeface="Cambria"/>
              </a:rPr>
              <a:t>1</a:t>
            </a:r>
            <a:r>
              <a:rPr lang="nl-NL" sz="1200" spc="-8" dirty="0">
                <a:latin typeface="Cambria"/>
                <a:cs typeface="Cambria"/>
              </a:rPr>
              <a:t>EMD SAA: 20% CEMBI BD, 30% EMBIGD IG, 50% EMBIGD HY</a:t>
            </a:r>
            <a:endParaRPr sz="1200" dirty="0">
              <a:latin typeface="Cambria"/>
              <a:cs typeface="Cambria"/>
            </a:endParaRPr>
          </a:p>
        </p:txBody>
      </p:sp>
      <p:sp>
        <p:nvSpPr>
          <p:cNvPr id="7" name="object 7"/>
          <p:cNvSpPr txBox="1"/>
          <p:nvPr/>
        </p:nvSpPr>
        <p:spPr>
          <a:xfrm>
            <a:off x="10633757" y="9415522"/>
            <a:ext cx="643519" cy="118299"/>
          </a:xfrm>
          <a:prstGeom prst="rect">
            <a:avLst/>
          </a:prstGeom>
        </p:spPr>
        <p:txBody>
          <a:bodyPr vert="horz" wrap="square" lIns="0" tIns="14285" rIns="0" bIns="0" rtlCol="0">
            <a:spAutoFit/>
          </a:bodyPr>
          <a:lstStyle/>
          <a:p>
            <a:pPr marL="14285">
              <a:spcBef>
                <a:spcPts val="113"/>
              </a:spcBef>
            </a:pPr>
            <a:r>
              <a:rPr sz="675" spc="-5" dirty="0">
                <a:latin typeface="Cambria"/>
                <a:cs typeface="Cambria"/>
              </a:rPr>
              <a:t>0020B178</a:t>
            </a:r>
            <a:endParaRPr sz="675" dirty="0">
              <a:latin typeface="Cambria"/>
              <a:cs typeface="Cambria"/>
            </a:endParaRPr>
          </a:p>
        </p:txBody>
      </p:sp>
      <p:sp>
        <p:nvSpPr>
          <p:cNvPr id="8" name="object 8"/>
          <p:cNvSpPr txBox="1"/>
          <p:nvPr/>
        </p:nvSpPr>
        <p:spPr>
          <a:xfrm>
            <a:off x="13192167" y="9346993"/>
            <a:ext cx="107851" cy="186828"/>
          </a:xfrm>
          <a:prstGeom prst="rect">
            <a:avLst/>
          </a:prstGeom>
        </p:spPr>
        <p:txBody>
          <a:bodyPr vert="horz" wrap="square" lIns="0" tIns="13571" rIns="0" bIns="0" rtlCol="0">
            <a:spAutoFit/>
          </a:bodyPr>
          <a:lstStyle/>
          <a:p>
            <a:pPr marL="14285">
              <a:spcBef>
                <a:spcPts val="107"/>
              </a:spcBef>
            </a:pPr>
            <a:r>
              <a:rPr sz="1125" spc="-5" dirty="0">
                <a:latin typeface="Cambria"/>
                <a:cs typeface="Cambria"/>
              </a:rPr>
              <a:t>9</a:t>
            </a:r>
            <a:endParaRPr sz="1125" dirty="0">
              <a:latin typeface="Cambria"/>
              <a:cs typeface="Cambria"/>
            </a:endParaRPr>
          </a:p>
        </p:txBody>
      </p:sp>
      <p:graphicFrame>
        <p:nvGraphicFramePr>
          <p:cNvPr id="17" name="Table 16">
            <a:extLst>
              <a:ext uri="{FF2B5EF4-FFF2-40B4-BE49-F238E27FC236}">
                <a16:creationId xmlns:a16="http://schemas.microsoft.com/office/drawing/2014/main" id="{AE95D105-3858-4344-85D8-2CAA41102096}"/>
              </a:ext>
            </a:extLst>
          </p:cNvPr>
          <p:cNvGraphicFramePr>
            <a:graphicFrameLocks noGrp="1"/>
          </p:cNvGraphicFramePr>
          <p:nvPr>
            <p:custDataLst>
              <p:tags r:id="rId1"/>
            </p:custDataLst>
            <p:extLst>
              <p:ext uri="{D42A27DB-BD31-4B8C-83A1-F6EECF244321}">
                <p14:modId xmlns:p14="http://schemas.microsoft.com/office/powerpoint/2010/main" val="1596390166"/>
              </p:ext>
            </p:extLst>
          </p:nvPr>
        </p:nvGraphicFramePr>
        <p:xfrm>
          <a:off x="801530" y="2686917"/>
          <a:ext cx="12227161" cy="3168302"/>
        </p:xfrm>
        <a:graphic>
          <a:graphicData uri="http://schemas.openxmlformats.org/drawingml/2006/table">
            <a:tbl>
              <a:tblPr/>
              <a:tblGrid>
                <a:gridCol w="2839203">
                  <a:extLst>
                    <a:ext uri="{9D8B030D-6E8A-4147-A177-3AD203B41FA5}">
                      <a16:colId xmlns:a16="http://schemas.microsoft.com/office/drawing/2014/main" val="3936431065"/>
                    </a:ext>
                  </a:extLst>
                </a:gridCol>
                <a:gridCol w="777401">
                  <a:extLst>
                    <a:ext uri="{9D8B030D-6E8A-4147-A177-3AD203B41FA5}">
                      <a16:colId xmlns:a16="http://schemas.microsoft.com/office/drawing/2014/main" val="1660363936"/>
                    </a:ext>
                  </a:extLst>
                </a:gridCol>
                <a:gridCol w="878801">
                  <a:extLst>
                    <a:ext uri="{9D8B030D-6E8A-4147-A177-3AD203B41FA5}">
                      <a16:colId xmlns:a16="http://schemas.microsoft.com/office/drawing/2014/main" val="3289505873"/>
                    </a:ext>
                  </a:extLst>
                </a:gridCol>
                <a:gridCol w="912601">
                  <a:extLst>
                    <a:ext uri="{9D8B030D-6E8A-4147-A177-3AD203B41FA5}">
                      <a16:colId xmlns:a16="http://schemas.microsoft.com/office/drawing/2014/main" val="3088814131"/>
                    </a:ext>
                  </a:extLst>
                </a:gridCol>
                <a:gridCol w="861900">
                  <a:extLst>
                    <a:ext uri="{9D8B030D-6E8A-4147-A177-3AD203B41FA5}">
                      <a16:colId xmlns:a16="http://schemas.microsoft.com/office/drawing/2014/main" val="106910491"/>
                    </a:ext>
                  </a:extLst>
                </a:gridCol>
                <a:gridCol w="1204126">
                  <a:extLst>
                    <a:ext uri="{9D8B030D-6E8A-4147-A177-3AD203B41FA5}">
                      <a16:colId xmlns:a16="http://schemas.microsoft.com/office/drawing/2014/main" val="1949041504"/>
                    </a:ext>
                  </a:extLst>
                </a:gridCol>
                <a:gridCol w="1609726">
                  <a:extLst>
                    <a:ext uri="{9D8B030D-6E8A-4147-A177-3AD203B41FA5}">
                      <a16:colId xmlns:a16="http://schemas.microsoft.com/office/drawing/2014/main" val="2594537165"/>
                    </a:ext>
                  </a:extLst>
                </a:gridCol>
                <a:gridCol w="1199901">
                  <a:extLst>
                    <a:ext uri="{9D8B030D-6E8A-4147-A177-3AD203B41FA5}">
                      <a16:colId xmlns:a16="http://schemas.microsoft.com/office/drawing/2014/main" val="1188556837"/>
                    </a:ext>
                  </a:extLst>
                </a:gridCol>
                <a:gridCol w="1943502">
                  <a:extLst>
                    <a:ext uri="{9D8B030D-6E8A-4147-A177-3AD203B41FA5}">
                      <a16:colId xmlns:a16="http://schemas.microsoft.com/office/drawing/2014/main" val="674961297"/>
                    </a:ext>
                  </a:extLst>
                </a:gridCol>
              </a:tblGrid>
              <a:tr h="576055">
                <a:tc>
                  <a:txBody>
                    <a:bodyPr/>
                    <a:lstStyle/>
                    <a:p>
                      <a:pPr algn="l" fontAlgn="ctr"/>
                      <a:r>
                        <a:rPr lang="en-US" sz="1300" b="1" i="0" u="none" strike="noStrike" dirty="0">
                          <a:solidFill>
                            <a:srgbClr val="FFFFFF"/>
                          </a:solidFill>
                          <a:effectLst/>
                          <a:latin typeface="Cambria" panose="02040503050406030204" pitchFamily="18" charset="0"/>
                          <a:ea typeface="Cambria" panose="02040503050406030204" pitchFamily="18" charset="0"/>
                        </a:rPr>
                        <a:t> </a:t>
                      </a:r>
                    </a:p>
                  </a:txBody>
                  <a:tcPr marL="68578" marR="0" marT="82294" marB="82294" anchor="ctr">
                    <a:lnL>
                      <a:noFill/>
                    </a:lnL>
                    <a:lnR>
                      <a:noFill/>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ctr" fontAlgn="ctr"/>
                      <a:r>
                        <a:rPr lang="en-US" sz="1300" b="1" i="0" u="none" strike="noStrike">
                          <a:solidFill>
                            <a:srgbClr val="FFFFFF"/>
                          </a:solidFill>
                          <a:effectLst/>
                          <a:latin typeface="Cambria" panose="02040503050406030204" pitchFamily="18" charset="0"/>
                          <a:ea typeface="Cambria" panose="02040503050406030204" pitchFamily="18" charset="0"/>
                        </a:rPr>
                        <a:t>Yield</a:t>
                      </a:r>
                    </a:p>
                  </a:txBody>
                  <a:tcPr marL="0" marR="0" marT="82294" marB="82294" anchor="ctr">
                    <a:lnL>
                      <a:noFill/>
                    </a:lnL>
                    <a:lnR>
                      <a:noFill/>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ctr" fontAlgn="ctr"/>
                      <a:r>
                        <a:rPr lang="en-US" sz="1300" b="1" i="0" u="none" strike="noStrike">
                          <a:solidFill>
                            <a:srgbClr val="FFFFFF"/>
                          </a:solidFill>
                          <a:effectLst/>
                          <a:latin typeface="Cambria" panose="02040503050406030204" pitchFamily="18" charset="0"/>
                          <a:ea typeface="Cambria" panose="02040503050406030204" pitchFamily="18" charset="0"/>
                        </a:rPr>
                        <a:t>Spread</a:t>
                      </a:r>
                    </a:p>
                  </a:txBody>
                  <a:tcPr marL="0" marR="0" marT="82294" marB="82294" anchor="ctr">
                    <a:lnL>
                      <a:noFill/>
                    </a:lnL>
                    <a:lnR>
                      <a:noFill/>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ctr" fontAlgn="ctr"/>
                      <a:r>
                        <a:rPr lang="en-US" sz="1300" b="1" i="0" u="none" strike="noStrike">
                          <a:solidFill>
                            <a:srgbClr val="FFFFFF"/>
                          </a:solidFill>
                          <a:effectLst/>
                          <a:latin typeface="Cambria" panose="02040503050406030204" pitchFamily="18" charset="0"/>
                          <a:ea typeface="Cambria" panose="02040503050406030204" pitchFamily="18" charset="0"/>
                        </a:rPr>
                        <a:t>Duration </a:t>
                      </a:r>
                    </a:p>
                  </a:txBody>
                  <a:tcPr marL="0" marR="0" marT="82294" marB="82294" anchor="ctr">
                    <a:lnL>
                      <a:noFill/>
                    </a:lnL>
                    <a:lnR>
                      <a:noFill/>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ctr" fontAlgn="ctr"/>
                      <a:r>
                        <a:rPr lang="en-US" sz="1300" b="1" i="0" u="none" strike="noStrike">
                          <a:solidFill>
                            <a:srgbClr val="FFFFFF"/>
                          </a:solidFill>
                          <a:effectLst/>
                          <a:latin typeface="Cambria" panose="02040503050406030204" pitchFamily="18" charset="0"/>
                          <a:ea typeface="Cambria" panose="02040503050406030204" pitchFamily="18" charset="0"/>
                        </a:rPr>
                        <a:t>S&amp;P Rating</a:t>
                      </a:r>
                    </a:p>
                  </a:txBody>
                  <a:tcPr marL="0" marR="0" marT="82294" marB="82294" anchor="ctr">
                    <a:lnL>
                      <a:noFill/>
                    </a:lnL>
                    <a:lnR>
                      <a:noFill/>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ctr" fontAlgn="ctr"/>
                      <a:r>
                        <a:rPr lang="en-US" sz="1300" b="1" i="0" u="none" strike="noStrike">
                          <a:solidFill>
                            <a:srgbClr val="FFFFFF"/>
                          </a:solidFill>
                          <a:effectLst/>
                          <a:latin typeface="Cambria" panose="02040503050406030204" pitchFamily="18" charset="0"/>
                          <a:ea typeface="Cambria" panose="02040503050406030204" pitchFamily="18" charset="0"/>
                        </a:rPr>
                        <a:t>Default Rate Historical</a:t>
                      </a:r>
                    </a:p>
                  </a:txBody>
                  <a:tcPr marL="0" marR="0" marT="82294" marB="82294" anchor="ctr">
                    <a:lnL>
                      <a:noFill/>
                    </a:lnL>
                    <a:lnR>
                      <a:noFill/>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ctr" fontAlgn="ctr"/>
                      <a:r>
                        <a:rPr lang="en-US" sz="1300" b="1" i="0" u="none" strike="noStrike">
                          <a:solidFill>
                            <a:srgbClr val="FFFFFF"/>
                          </a:solidFill>
                          <a:effectLst/>
                          <a:latin typeface="Cambria" panose="02040503050406030204" pitchFamily="18" charset="0"/>
                          <a:ea typeface="Cambria" panose="02040503050406030204" pitchFamily="18" charset="0"/>
                        </a:rPr>
                        <a:t>Recovery Value Historical</a:t>
                      </a:r>
                    </a:p>
                  </a:txBody>
                  <a:tcPr marL="0" marR="0" marT="82294" marB="82294" anchor="ctr">
                    <a:lnL>
                      <a:noFill/>
                    </a:lnL>
                    <a:lnR>
                      <a:noFill/>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ctr" fontAlgn="ctr"/>
                      <a:r>
                        <a:rPr lang="en-US" sz="1300" b="1" i="0" u="none" strike="noStrike" dirty="0">
                          <a:solidFill>
                            <a:srgbClr val="FFFFFF"/>
                          </a:solidFill>
                          <a:effectLst/>
                          <a:latin typeface="Cambria" panose="02040503050406030204" pitchFamily="18" charset="0"/>
                          <a:ea typeface="Cambria" panose="02040503050406030204" pitchFamily="18" charset="0"/>
                        </a:rPr>
                        <a:t>Adjusted</a:t>
                      </a:r>
                    </a:p>
                    <a:p>
                      <a:pPr algn="ctr" fontAlgn="ctr"/>
                      <a:r>
                        <a:rPr lang="en-US" sz="1300" b="1" i="0" u="none" strike="noStrike" dirty="0">
                          <a:solidFill>
                            <a:srgbClr val="FFFFFF"/>
                          </a:solidFill>
                          <a:effectLst/>
                          <a:latin typeface="Cambria" panose="02040503050406030204" pitchFamily="18" charset="0"/>
                          <a:ea typeface="Cambria" panose="02040503050406030204" pitchFamily="18" charset="0"/>
                        </a:rPr>
                        <a:t>Yield</a:t>
                      </a:r>
                    </a:p>
                  </a:txBody>
                  <a:tcPr marL="0" marR="0" marT="82294" marB="82294" anchor="ctr">
                    <a:lnL>
                      <a:noFill/>
                    </a:lnL>
                    <a:lnR>
                      <a:noFill/>
                    </a:lnR>
                    <a:lnT w="6350" cap="flat" cmpd="sng" algn="ctr">
                      <a:solidFill>
                        <a:srgbClr val="000000"/>
                      </a:solidFill>
                      <a:prstDash val="solid"/>
                      <a:round/>
                      <a:headEnd type="none" w="med" len="med"/>
                      <a:tailEnd type="none" w="med" len="med"/>
                    </a:lnT>
                    <a:lnB>
                      <a:noFill/>
                    </a:lnB>
                    <a:solidFill>
                      <a:srgbClr val="002060"/>
                    </a:solidFill>
                  </a:tcPr>
                </a:tc>
                <a:tc>
                  <a:txBody>
                    <a:bodyPr/>
                    <a:lstStyle/>
                    <a:p>
                      <a:pPr algn="ctr" fontAlgn="ctr"/>
                      <a:r>
                        <a:rPr lang="en-US" sz="1300" b="1" i="0" u="none" strike="noStrike" dirty="0">
                          <a:solidFill>
                            <a:srgbClr val="FFFFFF"/>
                          </a:solidFill>
                          <a:effectLst/>
                          <a:latin typeface="Cambria" panose="02040503050406030204" pitchFamily="18" charset="0"/>
                          <a:ea typeface="Cambria" panose="02040503050406030204" pitchFamily="18" charset="0"/>
                        </a:rPr>
                        <a:t>Adjusted</a:t>
                      </a:r>
                    </a:p>
                    <a:p>
                      <a:pPr algn="ctr" fontAlgn="ctr"/>
                      <a:r>
                        <a:rPr lang="en-US" sz="1300" b="1" i="0" u="none" strike="noStrike" dirty="0">
                          <a:solidFill>
                            <a:srgbClr val="FFFFFF"/>
                          </a:solidFill>
                          <a:effectLst/>
                          <a:latin typeface="Cambria" panose="02040503050406030204" pitchFamily="18" charset="0"/>
                          <a:ea typeface="Cambria" panose="02040503050406030204" pitchFamily="18" charset="0"/>
                        </a:rPr>
                        <a:t>Yield/Duration</a:t>
                      </a:r>
                    </a:p>
                  </a:txBody>
                  <a:tcPr marL="0" marR="0" marT="82294" marB="82294" anchor="ctr">
                    <a:lnL>
                      <a:noFill/>
                    </a:lnL>
                    <a:lnR>
                      <a:noFill/>
                    </a:lnR>
                    <a:lnT w="6350" cap="flat" cmpd="sng" algn="ctr">
                      <a:solidFill>
                        <a:srgbClr val="000000"/>
                      </a:solidFill>
                      <a:prstDash val="solid"/>
                      <a:round/>
                      <a:headEnd type="none" w="med" len="med"/>
                      <a:tailEnd type="none" w="med" len="med"/>
                    </a:lnT>
                    <a:lnB>
                      <a:noFill/>
                    </a:lnB>
                    <a:solidFill>
                      <a:srgbClr val="002060"/>
                    </a:solidFill>
                  </a:tcPr>
                </a:tc>
                <a:extLst>
                  <a:ext uri="{0D108BD9-81ED-4DB2-BD59-A6C34878D82A}">
                    <a16:rowId xmlns:a16="http://schemas.microsoft.com/office/drawing/2014/main" val="1517567815"/>
                  </a:ext>
                </a:extLst>
              </a:tr>
              <a:tr h="370321">
                <a:tc>
                  <a:txBody>
                    <a:bodyPr/>
                    <a:lstStyle/>
                    <a:p>
                      <a:pPr algn="l" fontAlgn="ctr"/>
                      <a:r>
                        <a:rPr lang="en-US" sz="1300" b="0" i="0" u="none" strike="noStrike" dirty="0">
                          <a:solidFill>
                            <a:srgbClr val="000000"/>
                          </a:solidFill>
                          <a:effectLst/>
                          <a:latin typeface="Cambria" panose="02040503050406030204" pitchFamily="18" charset="0"/>
                          <a:ea typeface="Cambria" panose="02040503050406030204" pitchFamily="18" charset="0"/>
                        </a:rPr>
                        <a:t>EMD Hard Currency Corporate</a:t>
                      </a:r>
                    </a:p>
                  </a:txBody>
                  <a:tcPr marL="68578" marR="0" marT="82294" marB="82294" anchor="ctr">
                    <a:lnL>
                      <a:noFill/>
                    </a:lnL>
                    <a:lnR>
                      <a:noFill/>
                    </a:lnR>
                    <a:lnT>
                      <a:noFill/>
                    </a:lnT>
                    <a:lnB>
                      <a:noFill/>
                    </a:lnB>
                    <a:solidFill>
                      <a:srgbClr val="C5D9F1"/>
                    </a:solidFill>
                  </a:tcPr>
                </a:tc>
                <a:tc>
                  <a:txBody>
                    <a:bodyPr/>
                    <a:lstStyle/>
                    <a:p>
                      <a:pPr algn="ctr" fontAlgn="ctr"/>
                      <a:r>
                        <a:rPr lang="en-US" sz="1300" b="0" i="0" u="none" strike="noStrike">
                          <a:solidFill>
                            <a:srgbClr val="000000"/>
                          </a:solidFill>
                          <a:effectLst/>
                          <a:latin typeface="Cambria" panose="02040503050406030204" pitchFamily="18" charset="0"/>
                          <a:ea typeface="Cambria" panose="02040503050406030204" pitchFamily="18" charset="0"/>
                        </a:rPr>
                        <a:t>6.38</a:t>
                      </a:r>
                    </a:p>
                  </a:txBody>
                  <a:tcPr marL="0" marR="0" marT="82294" marB="82294" anchor="ctr">
                    <a:lnL>
                      <a:noFill/>
                    </a:lnL>
                    <a:lnR>
                      <a:noFill/>
                    </a:lnR>
                    <a:lnT>
                      <a:noFill/>
                    </a:lnT>
                    <a:lnB>
                      <a:noFill/>
                    </a:lnB>
                    <a:solidFill>
                      <a:srgbClr val="C5D9F1"/>
                    </a:solidFill>
                  </a:tcPr>
                </a:tc>
                <a:tc>
                  <a:txBody>
                    <a:bodyPr/>
                    <a:lstStyle/>
                    <a:p>
                      <a:pPr algn="ctr" fontAlgn="ctr"/>
                      <a:r>
                        <a:rPr lang="en-US" sz="1300" b="0" i="0" u="none" strike="noStrike">
                          <a:solidFill>
                            <a:srgbClr val="000000"/>
                          </a:solidFill>
                          <a:effectLst/>
                          <a:latin typeface="Cambria" panose="02040503050406030204" pitchFamily="18" charset="0"/>
                          <a:ea typeface="Cambria" panose="02040503050406030204" pitchFamily="18" charset="0"/>
                        </a:rPr>
                        <a:t>350</a:t>
                      </a:r>
                    </a:p>
                  </a:txBody>
                  <a:tcPr marL="0" marR="0" marT="82294" marB="82294" anchor="ctr">
                    <a:lnL>
                      <a:noFill/>
                    </a:lnL>
                    <a:lnR>
                      <a:noFill/>
                    </a:lnR>
                    <a:lnT>
                      <a:noFill/>
                    </a:lnT>
                    <a:lnB>
                      <a:noFill/>
                    </a:lnB>
                    <a:solidFill>
                      <a:srgbClr val="C5D9F1"/>
                    </a:solidFill>
                  </a:tcPr>
                </a:tc>
                <a:tc>
                  <a:txBody>
                    <a:bodyPr/>
                    <a:lstStyle/>
                    <a:p>
                      <a:pPr algn="ctr" fontAlgn="ctr"/>
                      <a:r>
                        <a:rPr lang="en-US" sz="1300" b="0" i="0" u="none" strike="noStrike">
                          <a:solidFill>
                            <a:srgbClr val="000000"/>
                          </a:solidFill>
                          <a:effectLst/>
                          <a:latin typeface="Cambria" panose="02040503050406030204" pitchFamily="18" charset="0"/>
                          <a:ea typeface="Cambria" panose="02040503050406030204" pitchFamily="18" charset="0"/>
                        </a:rPr>
                        <a:t>4.6</a:t>
                      </a:r>
                    </a:p>
                  </a:txBody>
                  <a:tcPr marL="0" marR="0" marT="82294" marB="82294" anchor="ctr">
                    <a:lnL>
                      <a:noFill/>
                    </a:lnL>
                    <a:lnR>
                      <a:noFill/>
                    </a:lnR>
                    <a:lnT>
                      <a:noFill/>
                    </a:lnT>
                    <a:lnB>
                      <a:noFill/>
                    </a:lnB>
                    <a:solidFill>
                      <a:srgbClr val="C5D9F1"/>
                    </a:solidFill>
                  </a:tcPr>
                </a:tc>
                <a:tc>
                  <a:txBody>
                    <a:bodyPr/>
                    <a:lstStyle/>
                    <a:p>
                      <a:pPr algn="ctr" fontAlgn="ctr"/>
                      <a:r>
                        <a:rPr lang="en-US" sz="1300" b="0" i="0" u="none" strike="noStrike">
                          <a:solidFill>
                            <a:srgbClr val="000000"/>
                          </a:solidFill>
                          <a:effectLst/>
                          <a:latin typeface="Cambria" panose="02040503050406030204" pitchFamily="18" charset="0"/>
                          <a:ea typeface="Cambria" panose="02040503050406030204" pitchFamily="18" charset="0"/>
                        </a:rPr>
                        <a:t>BBB-</a:t>
                      </a:r>
                    </a:p>
                  </a:txBody>
                  <a:tcPr marL="0" marR="0" marT="82294" marB="82294" anchor="ctr">
                    <a:lnL>
                      <a:noFill/>
                    </a:lnL>
                    <a:lnR>
                      <a:noFill/>
                    </a:lnR>
                    <a:lnT>
                      <a:noFill/>
                    </a:lnT>
                    <a:lnB>
                      <a:noFill/>
                    </a:lnB>
                    <a:solidFill>
                      <a:srgbClr val="C5D9F1"/>
                    </a:solidFill>
                  </a:tcPr>
                </a:tc>
                <a:tc>
                  <a:txBody>
                    <a:bodyPr/>
                    <a:lstStyle/>
                    <a:p>
                      <a:pPr algn="ctr" fontAlgn="ctr"/>
                      <a:r>
                        <a:rPr lang="en-US" sz="1300" b="0" i="0" u="none" strike="noStrike">
                          <a:solidFill>
                            <a:srgbClr val="000000"/>
                          </a:solidFill>
                          <a:effectLst/>
                          <a:latin typeface="Cambria" panose="02040503050406030204" pitchFamily="18" charset="0"/>
                          <a:ea typeface="Cambria" panose="02040503050406030204" pitchFamily="18" charset="0"/>
                        </a:rPr>
                        <a:t>1.50</a:t>
                      </a:r>
                    </a:p>
                  </a:txBody>
                  <a:tcPr marL="0" marR="0" marT="82294" marB="82294" anchor="ctr">
                    <a:lnL>
                      <a:noFill/>
                    </a:lnL>
                    <a:lnR>
                      <a:noFill/>
                    </a:lnR>
                    <a:lnT>
                      <a:noFill/>
                    </a:lnT>
                    <a:lnB>
                      <a:noFill/>
                    </a:lnB>
                    <a:solidFill>
                      <a:srgbClr val="C5D9F1"/>
                    </a:solidFill>
                  </a:tcPr>
                </a:tc>
                <a:tc>
                  <a:txBody>
                    <a:bodyPr/>
                    <a:lstStyle/>
                    <a:p>
                      <a:pPr algn="ctr" fontAlgn="ctr"/>
                      <a:r>
                        <a:rPr lang="en-US" sz="1300" b="0" i="0" u="none" strike="noStrike">
                          <a:solidFill>
                            <a:srgbClr val="000000"/>
                          </a:solidFill>
                          <a:effectLst/>
                          <a:latin typeface="Cambria" panose="02040503050406030204" pitchFamily="18" charset="0"/>
                          <a:ea typeface="Cambria" panose="02040503050406030204" pitchFamily="18" charset="0"/>
                        </a:rPr>
                        <a:t>40</a:t>
                      </a:r>
                    </a:p>
                  </a:txBody>
                  <a:tcPr marL="0" marR="0" marT="82294" marB="82294" anchor="ctr">
                    <a:lnL>
                      <a:noFill/>
                    </a:lnL>
                    <a:lnR>
                      <a:noFill/>
                    </a:lnR>
                    <a:lnT>
                      <a:noFill/>
                    </a:lnT>
                    <a:lnB>
                      <a:noFill/>
                    </a:lnB>
                    <a:solidFill>
                      <a:srgbClr val="C5D9F1"/>
                    </a:solidFill>
                  </a:tcPr>
                </a:tc>
                <a:tc>
                  <a:txBody>
                    <a:bodyPr/>
                    <a:lstStyle/>
                    <a:p>
                      <a:pPr algn="ctr" fontAlgn="ctr"/>
                      <a:r>
                        <a:rPr lang="en-US" sz="1300" b="0" i="0" u="none" strike="noStrike">
                          <a:solidFill>
                            <a:srgbClr val="000000"/>
                          </a:solidFill>
                          <a:effectLst/>
                          <a:latin typeface="Cambria" panose="02040503050406030204" pitchFamily="18" charset="0"/>
                          <a:ea typeface="Cambria" panose="02040503050406030204" pitchFamily="18" charset="0"/>
                        </a:rPr>
                        <a:t>5.48</a:t>
                      </a:r>
                    </a:p>
                  </a:txBody>
                  <a:tcPr marL="0" marR="0" marT="82294" marB="82294" anchor="ctr">
                    <a:lnL>
                      <a:noFill/>
                    </a:lnL>
                    <a:lnR>
                      <a:noFill/>
                    </a:lnR>
                    <a:lnT>
                      <a:noFill/>
                    </a:lnT>
                    <a:lnB>
                      <a:noFill/>
                    </a:lnB>
                    <a:solidFill>
                      <a:srgbClr val="C5D9F1"/>
                    </a:solidFill>
                  </a:tcPr>
                </a:tc>
                <a:tc>
                  <a:txBody>
                    <a:bodyPr/>
                    <a:lstStyle/>
                    <a:p>
                      <a:pPr algn="ctr" fontAlgn="ctr"/>
                      <a:r>
                        <a:rPr lang="en-US" sz="1300" b="0" i="0" u="none" strike="noStrike">
                          <a:solidFill>
                            <a:srgbClr val="000000"/>
                          </a:solidFill>
                          <a:effectLst/>
                          <a:latin typeface="Cambria" panose="02040503050406030204" pitchFamily="18" charset="0"/>
                          <a:ea typeface="Cambria" panose="02040503050406030204" pitchFamily="18" charset="0"/>
                        </a:rPr>
                        <a:t>1.20</a:t>
                      </a:r>
                    </a:p>
                  </a:txBody>
                  <a:tcPr marL="0" marR="0" marT="82294" marB="82294" anchor="ctr">
                    <a:lnL>
                      <a:noFill/>
                    </a:lnL>
                    <a:lnR>
                      <a:noFill/>
                    </a:lnR>
                    <a:lnT>
                      <a:noFill/>
                    </a:lnT>
                    <a:lnB>
                      <a:noFill/>
                    </a:lnB>
                    <a:solidFill>
                      <a:srgbClr val="C5D9F1"/>
                    </a:solidFill>
                  </a:tcPr>
                </a:tc>
                <a:extLst>
                  <a:ext uri="{0D108BD9-81ED-4DB2-BD59-A6C34878D82A}">
                    <a16:rowId xmlns:a16="http://schemas.microsoft.com/office/drawing/2014/main" val="2876548660"/>
                  </a:ext>
                </a:extLst>
              </a:tr>
              <a:tr h="370321">
                <a:tc>
                  <a:txBody>
                    <a:bodyPr/>
                    <a:lstStyle/>
                    <a:p>
                      <a:pPr algn="l" fontAlgn="ctr"/>
                      <a:r>
                        <a:rPr lang="en-US" sz="1300" b="0" i="0" u="none" strike="noStrike" dirty="0">
                          <a:solidFill>
                            <a:srgbClr val="000000"/>
                          </a:solidFill>
                          <a:effectLst/>
                          <a:latin typeface="Cambria" panose="02040503050406030204" pitchFamily="18" charset="0"/>
                          <a:ea typeface="Cambria" panose="02040503050406030204" pitchFamily="18" charset="0"/>
                        </a:rPr>
                        <a:t>EMD Hard Currency Sovereign IG</a:t>
                      </a:r>
                    </a:p>
                  </a:txBody>
                  <a:tcPr marL="68578" marR="0" marT="82294" marB="82294" anchor="ctr">
                    <a:lnL>
                      <a:noFill/>
                    </a:lnL>
                    <a:lnR>
                      <a:noFill/>
                    </a:lnR>
                    <a:lnT>
                      <a:noFill/>
                    </a:lnT>
                    <a:lnB>
                      <a:noFill/>
                    </a:lnB>
                    <a:solidFill>
                      <a:srgbClr val="C5D9F1"/>
                    </a:solidFill>
                  </a:tcPr>
                </a:tc>
                <a:tc>
                  <a:txBody>
                    <a:bodyPr/>
                    <a:lstStyle/>
                    <a:p>
                      <a:pPr algn="ctr" fontAlgn="ctr"/>
                      <a:r>
                        <a:rPr lang="en-US" sz="1300" b="0" i="0" u="none" strike="noStrike">
                          <a:solidFill>
                            <a:srgbClr val="000000"/>
                          </a:solidFill>
                          <a:effectLst/>
                          <a:latin typeface="Cambria" panose="02040503050406030204" pitchFamily="18" charset="0"/>
                          <a:ea typeface="Cambria" panose="02040503050406030204" pitchFamily="18" charset="0"/>
                        </a:rPr>
                        <a:t>4.69</a:t>
                      </a:r>
                    </a:p>
                  </a:txBody>
                  <a:tcPr marL="0" marR="0" marT="82294" marB="82294" anchor="ctr">
                    <a:lnL>
                      <a:noFill/>
                    </a:lnL>
                    <a:lnR>
                      <a:noFill/>
                    </a:lnR>
                    <a:lnT>
                      <a:noFill/>
                    </a:lnT>
                    <a:lnB>
                      <a:noFill/>
                    </a:lnB>
                    <a:solidFill>
                      <a:srgbClr val="C5D9F1"/>
                    </a:solidFill>
                  </a:tcPr>
                </a:tc>
                <a:tc>
                  <a:txBody>
                    <a:bodyPr/>
                    <a:lstStyle/>
                    <a:p>
                      <a:pPr algn="ctr" fontAlgn="ctr"/>
                      <a:r>
                        <a:rPr lang="en-US" sz="1300" b="0" i="0" u="none" strike="noStrike">
                          <a:solidFill>
                            <a:srgbClr val="000000"/>
                          </a:solidFill>
                          <a:effectLst/>
                          <a:latin typeface="Cambria" panose="02040503050406030204" pitchFamily="18" charset="0"/>
                          <a:ea typeface="Cambria" panose="02040503050406030204" pitchFamily="18" charset="0"/>
                        </a:rPr>
                        <a:t>165</a:t>
                      </a:r>
                    </a:p>
                  </a:txBody>
                  <a:tcPr marL="0" marR="0" marT="82294" marB="82294" anchor="ctr">
                    <a:lnL>
                      <a:noFill/>
                    </a:lnL>
                    <a:lnR>
                      <a:noFill/>
                    </a:lnR>
                    <a:lnT>
                      <a:noFill/>
                    </a:lnT>
                    <a:lnB>
                      <a:noFill/>
                    </a:lnB>
                    <a:solidFill>
                      <a:srgbClr val="C5D9F1"/>
                    </a:solidFill>
                  </a:tcPr>
                </a:tc>
                <a:tc>
                  <a:txBody>
                    <a:bodyPr/>
                    <a:lstStyle/>
                    <a:p>
                      <a:pPr algn="ctr" fontAlgn="ctr"/>
                      <a:r>
                        <a:rPr lang="en-US" sz="1300" b="0" i="0" u="none" strike="noStrike">
                          <a:solidFill>
                            <a:srgbClr val="000000"/>
                          </a:solidFill>
                          <a:effectLst/>
                          <a:latin typeface="Cambria" panose="02040503050406030204" pitchFamily="18" charset="0"/>
                          <a:ea typeface="Cambria" panose="02040503050406030204" pitchFamily="18" charset="0"/>
                        </a:rPr>
                        <a:t>8.4</a:t>
                      </a:r>
                    </a:p>
                  </a:txBody>
                  <a:tcPr marL="0" marR="0" marT="82294" marB="82294" anchor="ctr">
                    <a:lnL>
                      <a:noFill/>
                    </a:lnL>
                    <a:lnR>
                      <a:noFill/>
                    </a:lnR>
                    <a:lnT>
                      <a:noFill/>
                    </a:lnT>
                    <a:lnB>
                      <a:noFill/>
                    </a:lnB>
                    <a:solidFill>
                      <a:srgbClr val="C5D9F1"/>
                    </a:solidFill>
                  </a:tcPr>
                </a:tc>
                <a:tc>
                  <a:txBody>
                    <a:bodyPr/>
                    <a:lstStyle/>
                    <a:p>
                      <a:pPr algn="ctr" fontAlgn="ctr"/>
                      <a:r>
                        <a:rPr lang="en-US" sz="1300" b="0" i="0" u="none" strike="noStrike">
                          <a:solidFill>
                            <a:srgbClr val="000000"/>
                          </a:solidFill>
                          <a:effectLst/>
                          <a:latin typeface="Cambria" panose="02040503050406030204" pitchFamily="18" charset="0"/>
                          <a:ea typeface="Cambria" panose="02040503050406030204" pitchFamily="18" charset="0"/>
                        </a:rPr>
                        <a:t>A-</a:t>
                      </a:r>
                    </a:p>
                  </a:txBody>
                  <a:tcPr marL="0" marR="0" marT="82294" marB="82294" anchor="ctr">
                    <a:lnL>
                      <a:noFill/>
                    </a:lnL>
                    <a:lnR>
                      <a:noFill/>
                    </a:lnR>
                    <a:lnT>
                      <a:noFill/>
                    </a:lnT>
                    <a:lnB>
                      <a:noFill/>
                    </a:lnB>
                    <a:solidFill>
                      <a:srgbClr val="C5D9F1"/>
                    </a:solidFill>
                  </a:tcPr>
                </a:tc>
                <a:tc>
                  <a:txBody>
                    <a:bodyPr/>
                    <a:lstStyle/>
                    <a:p>
                      <a:pPr algn="ctr" fontAlgn="ctr"/>
                      <a:r>
                        <a:rPr lang="en-US" sz="1300" b="0" i="0" u="none" strike="noStrike">
                          <a:solidFill>
                            <a:srgbClr val="000000"/>
                          </a:solidFill>
                          <a:effectLst/>
                          <a:latin typeface="Cambria" panose="02040503050406030204" pitchFamily="18" charset="0"/>
                          <a:ea typeface="Cambria" panose="02040503050406030204" pitchFamily="18" charset="0"/>
                        </a:rPr>
                        <a:t> </a:t>
                      </a:r>
                    </a:p>
                  </a:txBody>
                  <a:tcPr marL="0" marR="0" marT="82294" marB="82294" anchor="ctr">
                    <a:lnL>
                      <a:noFill/>
                    </a:lnL>
                    <a:lnR>
                      <a:noFill/>
                    </a:lnR>
                    <a:lnT>
                      <a:noFill/>
                    </a:lnT>
                    <a:lnB>
                      <a:noFill/>
                    </a:lnB>
                    <a:solidFill>
                      <a:srgbClr val="C5D9F1"/>
                    </a:solidFill>
                  </a:tcPr>
                </a:tc>
                <a:tc>
                  <a:txBody>
                    <a:bodyPr/>
                    <a:lstStyle/>
                    <a:p>
                      <a:pPr algn="ctr" fontAlgn="ctr"/>
                      <a:r>
                        <a:rPr lang="en-US" sz="1300" b="0" i="0" u="none" strike="noStrike">
                          <a:solidFill>
                            <a:srgbClr val="000000"/>
                          </a:solidFill>
                          <a:effectLst/>
                          <a:latin typeface="Cambria" panose="02040503050406030204" pitchFamily="18" charset="0"/>
                          <a:ea typeface="Cambria" panose="02040503050406030204" pitchFamily="18" charset="0"/>
                        </a:rPr>
                        <a:t> </a:t>
                      </a:r>
                    </a:p>
                  </a:txBody>
                  <a:tcPr marL="0" marR="0" marT="82294" marB="82294" anchor="ctr">
                    <a:lnL>
                      <a:noFill/>
                    </a:lnL>
                    <a:lnR>
                      <a:noFill/>
                    </a:lnR>
                    <a:lnT>
                      <a:noFill/>
                    </a:lnT>
                    <a:lnB>
                      <a:noFill/>
                    </a:lnB>
                    <a:solidFill>
                      <a:srgbClr val="C5D9F1"/>
                    </a:solidFill>
                  </a:tcPr>
                </a:tc>
                <a:tc>
                  <a:txBody>
                    <a:bodyPr/>
                    <a:lstStyle/>
                    <a:p>
                      <a:pPr algn="ctr" fontAlgn="ctr"/>
                      <a:r>
                        <a:rPr lang="en-US" sz="1300" b="0" i="0" u="none" strike="noStrike">
                          <a:solidFill>
                            <a:srgbClr val="000000"/>
                          </a:solidFill>
                          <a:effectLst/>
                          <a:latin typeface="Cambria" panose="02040503050406030204" pitchFamily="18" charset="0"/>
                          <a:ea typeface="Cambria" panose="02040503050406030204" pitchFamily="18" charset="0"/>
                        </a:rPr>
                        <a:t>4.69</a:t>
                      </a:r>
                    </a:p>
                  </a:txBody>
                  <a:tcPr marL="0" marR="0" marT="82294" marB="82294" anchor="ctr">
                    <a:lnL>
                      <a:noFill/>
                    </a:lnL>
                    <a:lnR>
                      <a:noFill/>
                    </a:lnR>
                    <a:lnT>
                      <a:noFill/>
                    </a:lnT>
                    <a:lnB>
                      <a:noFill/>
                    </a:lnB>
                    <a:solidFill>
                      <a:srgbClr val="C5D9F1"/>
                    </a:solidFill>
                  </a:tcPr>
                </a:tc>
                <a:tc>
                  <a:txBody>
                    <a:bodyPr/>
                    <a:lstStyle/>
                    <a:p>
                      <a:pPr algn="ctr" fontAlgn="ctr"/>
                      <a:r>
                        <a:rPr lang="en-US" sz="1300" b="0" i="0" u="none" strike="noStrike">
                          <a:solidFill>
                            <a:srgbClr val="000000"/>
                          </a:solidFill>
                          <a:effectLst/>
                          <a:latin typeface="Cambria" panose="02040503050406030204" pitchFamily="18" charset="0"/>
                          <a:ea typeface="Cambria" panose="02040503050406030204" pitchFamily="18" charset="0"/>
                        </a:rPr>
                        <a:t>0.56</a:t>
                      </a:r>
                    </a:p>
                  </a:txBody>
                  <a:tcPr marL="0" marR="0" marT="82294" marB="82294" anchor="ctr">
                    <a:lnL>
                      <a:noFill/>
                    </a:lnL>
                    <a:lnR>
                      <a:noFill/>
                    </a:lnR>
                    <a:lnT>
                      <a:noFill/>
                    </a:lnT>
                    <a:lnB>
                      <a:noFill/>
                    </a:lnB>
                    <a:solidFill>
                      <a:srgbClr val="C5D9F1"/>
                    </a:solidFill>
                  </a:tcPr>
                </a:tc>
                <a:extLst>
                  <a:ext uri="{0D108BD9-81ED-4DB2-BD59-A6C34878D82A}">
                    <a16:rowId xmlns:a16="http://schemas.microsoft.com/office/drawing/2014/main" val="2761218588"/>
                  </a:ext>
                </a:extLst>
              </a:tr>
              <a:tr h="370321">
                <a:tc>
                  <a:txBody>
                    <a:bodyPr/>
                    <a:lstStyle/>
                    <a:p>
                      <a:pPr algn="l" fontAlgn="ctr"/>
                      <a:r>
                        <a:rPr lang="en-US" sz="1300" b="0" i="0" u="none" strike="noStrike" dirty="0">
                          <a:solidFill>
                            <a:srgbClr val="000000"/>
                          </a:solidFill>
                          <a:effectLst/>
                          <a:latin typeface="Cambria" panose="02040503050406030204" pitchFamily="18" charset="0"/>
                          <a:ea typeface="Cambria" panose="02040503050406030204" pitchFamily="18" charset="0"/>
                        </a:rPr>
                        <a:t>EMD Hard Currency Sovereign HY</a:t>
                      </a:r>
                    </a:p>
                  </a:txBody>
                  <a:tcPr marL="68578" marR="0" marT="82294" marB="82294" anchor="ctr">
                    <a:lnL>
                      <a:noFill/>
                    </a:lnL>
                    <a:lnR>
                      <a:noFill/>
                    </a:lnR>
                    <a:lnT>
                      <a:noFill/>
                    </a:lnT>
                    <a:lnB>
                      <a:noFill/>
                    </a:lnB>
                    <a:solidFill>
                      <a:srgbClr val="C5D9F1"/>
                    </a:solidFill>
                  </a:tcPr>
                </a:tc>
                <a:tc>
                  <a:txBody>
                    <a:bodyPr/>
                    <a:lstStyle/>
                    <a:p>
                      <a:pPr algn="ctr" fontAlgn="ctr"/>
                      <a:r>
                        <a:rPr lang="en-US" sz="1300" b="0" i="0" u="none" strike="noStrike">
                          <a:solidFill>
                            <a:srgbClr val="000000"/>
                          </a:solidFill>
                          <a:effectLst/>
                          <a:latin typeface="Cambria" panose="02040503050406030204" pitchFamily="18" charset="0"/>
                          <a:ea typeface="Cambria" panose="02040503050406030204" pitchFamily="18" charset="0"/>
                        </a:rPr>
                        <a:t>10.65</a:t>
                      </a:r>
                    </a:p>
                  </a:txBody>
                  <a:tcPr marL="0" marR="0" marT="82294" marB="82294" anchor="ctr">
                    <a:lnL>
                      <a:noFill/>
                    </a:lnL>
                    <a:lnR>
                      <a:noFill/>
                    </a:lnR>
                    <a:lnT>
                      <a:noFill/>
                    </a:lnT>
                    <a:lnB>
                      <a:noFill/>
                    </a:lnB>
                    <a:solidFill>
                      <a:srgbClr val="C5D9F1"/>
                    </a:solidFill>
                  </a:tcPr>
                </a:tc>
                <a:tc>
                  <a:txBody>
                    <a:bodyPr/>
                    <a:lstStyle/>
                    <a:p>
                      <a:pPr algn="ctr" fontAlgn="ctr"/>
                      <a:r>
                        <a:rPr lang="en-US" sz="1300" b="0" i="0" u="none" strike="noStrike">
                          <a:solidFill>
                            <a:srgbClr val="000000"/>
                          </a:solidFill>
                          <a:effectLst/>
                          <a:latin typeface="Cambria" panose="02040503050406030204" pitchFamily="18" charset="0"/>
                          <a:ea typeface="Cambria" panose="02040503050406030204" pitchFamily="18" charset="0"/>
                        </a:rPr>
                        <a:t>774</a:t>
                      </a:r>
                    </a:p>
                  </a:txBody>
                  <a:tcPr marL="0" marR="0" marT="82294" marB="82294" anchor="ctr">
                    <a:lnL>
                      <a:noFill/>
                    </a:lnL>
                    <a:lnR>
                      <a:noFill/>
                    </a:lnR>
                    <a:lnT>
                      <a:noFill/>
                    </a:lnT>
                    <a:lnB>
                      <a:noFill/>
                    </a:lnB>
                    <a:solidFill>
                      <a:srgbClr val="C5D9F1"/>
                    </a:solidFill>
                  </a:tcPr>
                </a:tc>
                <a:tc>
                  <a:txBody>
                    <a:bodyPr/>
                    <a:lstStyle/>
                    <a:p>
                      <a:pPr algn="ctr" fontAlgn="ctr"/>
                      <a:r>
                        <a:rPr lang="en-US" sz="1300" b="0" i="0" u="none" strike="noStrike">
                          <a:solidFill>
                            <a:srgbClr val="000000"/>
                          </a:solidFill>
                          <a:effectLst/>
                          <a:latin typeface="Cambria" panose="02040503050406030204" pitchFamily="18" charset="0"/>
                          <a:ea typeface="Cambria" panose="02040503050406030204" pitchFamily="18" charset="0"/>
                        </a:rPr>
                        <a:t>5.6</a:t>
                      </a:r>
                    </a:p>
                  </a:txBody>
                  <a:tcPr marL="0" marR="0" marT="82294" marB="82294" anchor="ctr">
                    <a:lnL>
                      <a:noFill/>
                    </a:lnL>
                    <a:lnR>
                      <a:noFill/>
                    </a:lnR>
                    <a:lnT>
                      <a:noFill/>
                    </a:lnT>
                    <a:lnB>
                      <a:noFill/>
                    </a:lnB>
                    <a:solidFill>
                      <a:srgbClr val="C5D9F1"/>
                    </a:solidFill>
                  </a:tcPr>
                </a:tc>
                <a:tc>
                  <a:txBody>
                    <a:bodyPr/>
                    <a:lstStyle/>
                    <a:p>
                      <a:pPr algn="ctr" fontAlgn="ctr"/>
                      <a:r>
                        <a:rPr lang="en-US" sz="1300" b="0" i="0" u="none" strike="noStrike">
                          <a:solidFill>
                            <a:srgbClr val="000000"/>
                          </a:solidFill>
                          <a:effectLst/>
                          <a:latin typeface="Cambria" panose="02040503050406030204" pitchFamily="18" charset="0"/>
                          <a:ea typeface="Cambria" panose="02040503050406030204" pitchFamily="18" charset="0"/>
                        </a:rPr>
                        <a:t>B+</a:t>
                      </a:r>
                    </a:p>
                  </a:txBody>
                  <a:tcPr marL="0" marR="0" marT="82294" marB="82294" anchor="ctr">
                    <a:lnL>
                      <a:noFill/>
                    </a:lnL>
                    <a:lnR>
                      <a:noFill/>
                    </a:lnR>
                    <a:lnT>
                      <a:noFill/>
                    </a:lnT>
                    <a:lnB>
                      <a:noFill/>
                    </a:lnB>
                    <a:solidFill>
                      <a:srgbClr val="C5D9F1"/>
                    </a:solidFill>
                  </a:tcPr>
                </a:tc>
                <a:tc>
                  <a:txBody>
                    <a:bodyPr/>
                    <a:lstStyle/>
                    <a:p>
                      <a:pPr algn="ctr" fontAlgn="ctr"/>
                      <a:r>
                        <a:rPr lang="en-US" sz="1300" b="0" i="0" u="none" strike="noStrike">
                          <a:solidFill>
                            <a:srgbClr val="000000"/>
                          </a:solidFill>
                          <a:effectLst/>
                          <a:latin typeface="Cambria" panose="02040503050406030204" pitchFamily="18" charset="0"/>
                          <a:ea typeface="Cambria" panose="02040503050406030204" pitchFamily="18" charset="0"/>
                        </a:rPr>
                        <a:t>2.00</a:t>
                      </a:r>
                    </a:p>
                  </a:txBody>
                  <a:tcPr marL="0" marR="0" marT="82294" marB="82294" anchor="ctr">
                    <a:lnL>
                      <a:noFill/>
                    </a:lnL>
                    <a:lnR>
                      <a:noFill/>
                    </a:lnR>
                    <a:lnT>
                      <a:noFill/>
                    </a:lnT>
                    <a:lnB>
                      <a:noFill/>
                    </a:lnB>
                    <a:solidFill>
                      <a:srgbClr val="C5D9F1"/>
                    </a:solidFill>
                  </a:tcPr>
                </a:tc>
                <a:tc>
                  <a:txBody>
                    <a:bodyPr/>
                    <a:lstStyle/>
                    <a:p>
                      <a:pPr algn="ctr" fontAlgn="ctr"/>
                      <a:r>
                        <a:rPr lang="en-US" sz="1300" b="0" i="0" u="none" strike="noStrike">
                          <a:solidFill>
                            <a:srgbClr val="000000"/>
                          </a:solidFill>
                          <a:effectLst/>
                          <a:latin typeface="Cambria" panose="02040503050406030204" pitchFamily="18" charset="0"/>
                          <a:ea typeface="Cambria" panose="02040503050406030204" pitchFamily="18" charset="0"/>
                        </a:rPr>
                        <a:t>55</a:t>
                      </a:r>
                    </a:p>
                  </a:txBody>
                  <a:tcPr marL="0" marR="0" marT="82294" marB="82294" anchor="ctr">
                    <a:lnL>
                      <a:noFill/>
                    </a:lnL>
                    <a:lnR>
                      <a:noFill/>
                    </a:lnR>
                    <a:lnT>
                      <a:noFill/>
                    </a:lnT>
                    <a:lnB>
                      <a:noFill/>
                    </a:lnB>
                    <a:solidFill>
                      <a:srgbClr val="C5D9F1"/>
                    </a:solidFill>
                  </a:tcPr>
                </a:tc>
                <a:tc>
                  <a:txBody>
                    <a:bodyPr/>
                    <a:lstStyle/>
                    <a:p>
                      <a:pPr algn="ctr" fontAlgn="ctr"/>
                      <a:r>
                        <a:rPr lang="en-US" sz="1300" b="0" i="0" u="none" strike="noStrike">
                          <a:solidFill>
                            <a:srgbClr val="000000"/>
                          </a:solidFill>
                          <a:effectLst/>
                          <a:latin typeface="Cambria" panose="02040503050406030204" pitchFamily="18" charset="0"/>
                          <a:ea typeface="Cambria" panose="02040503050406030204" pitchFamily="18" charset="0"/>
                        </a:rPr>
                        <a:t>9.75</a:t>
                      </a:r>
                    </a:p>
                  </a:txBody>
                  <a:tcPr marL="0" marR="0" marT="82294" marB="82294" anchor="ctr">
                    <a:lnL>
                      <a:noFill/>
                    </a:lnL>
                    <a:lnR>
                      <a:noFill/>
                    </a:lnR>
                    <a:lnT>
                      <a:noFill/>
                    </a:lnT>
                    <a:lnB>
                      <a:noFill/>
                    </a:lnB>
                    <a:solidFill>
                      <a:srgbClr val="C5D9F1"/>
                    </a:solidFill>
                  </a:tcPr>
                </a:tc>
                <a:tc>
                  <a:txBody>
                    <a:bodyPr/>
                    <a:lstStyle/>
                    <a:p>
                      <a:pPr algn="ctr" fontAlgn="ctr"/>
                      <a:r>
                        <a:rPr lang="en-US" sz="1300" b="0" i="0" u="none" strike="noStrike">
                          <a:solidFill>
                            <a:srgbClr val="000000"/>
                          </a:solidFill>
                          <a:effectLst/>
                          <a:latin typeface="Cambria" panose="02040503050406030204" pitchFamily="18" charset="0"/>
                          <a:ea typeface="Cambria" panose="02040503050406030204" pitchFamily="18" charset="0"/>
                        </a:rPr>
                        <a:t>1.74</a:t>
                      </a:r>
                    </a:p>
                  </a:txBody>
                  <a:tcPr marL="0" marR="0" marT="82294" marB="82294" anchor="ctr">
                    <a:lnL>
                      <a:noFill/>
                    </a:lnL>
                    <a:lnR>
                      <a:noFill/>
                    </a:lnR>
                    <a:lnT>
                      <a:noFill/>
                    </a:lnT>
                    <a:lnB>
                      <a:noFill/>
                    </a:lnB>
                    <a:solidFill>
                      <a:srgbClr val="C5D9F1"/>
                    </a:solidFill>
                  </a:tcPr>
                </a:tc>
                <a:extLst>
                  <a:ext uri="{0D108BD9-81ED-4DB2-BD59-A6C34878D82A}">
                    <a16:rowId xmlns:a16="http://schemas.microsoft.com/office/drawing/2014/main" val="906363160"/>
                  </a:ext>
                </a:extLst>
              </a:tr>
              <a:tr h="370321">
                <a:tc>
                  <a:txBody>
                    <a:bodyPr/>
                    <a:lstStyle/>
                    <a:p>
                      <a:pPr algn="l" fontAlgn="ctr"/>
                      <a:r>
                        <a:rPr lang="en-US" sz="1300" b="1" i="0" u="none" strike="noStrike" dirty="0">
                          <a:solidFill>
                            <a:srgbClr val="000000"/>
                          </a:solidFill>
                          <a:effectLst/>
                          <a:latin typeface="Cambria" panose="02040503050406030204" pitchFamily="18" charset="0"/>
                          <a:ea typeface="Cambria" panose="02040503050406030204" pitchFamily="18" charset="0"/>
                        </a:rPr>
                        <a:t>EMD Hard Currency SAA</a:t>
                      </a:r>
                      <a:r>
                        <a:rPr lang="en-US" sz="1300" b="1" i="0" u="none" strike="noStrike" baseline="30000" dirty="0">
                          <a:solidFill>
                            <a:srgbClr val="000000"/>
                          </a:solidFill>
                          <a:effectLst/>
                          <a:latin typeface="Cambria" panose="02040503050406030204" pitchFamily="18" charset="0"/>
                          <a:ea typeface="Cambria" panose="02040503050406030204" pitchFamily="18" charset="0"/>
                        </a:rPr>
                        <a:t>1</a:t>
                      </a:r>
                      <a:endParaRPr lang="en-US" sz="1300" b="1" i="0" u="none" strike="noStrike" dirty="0">
                        <a:solidFill>
                          <a:srgbClr val="000000"/>
                        </a:solidFill>
                        <a:effectLst/>
                        <a:latin typeface="Cambria" panose="02040503050406030204" pitchFamily="18" charset="0"/>
                        <a:ea typeface="Cambria" panose="02040503050406030204" pitchFamily="18" charset="0"/>
                      </a:endParaRPr>
                    </a:p>
                  </a:txBody>
                  <a:tcPr marL="68578" marR="0" marT="82294" marB="82294" anchor="ctr">
                    <a:lnL>
                      <a:noFill/>
                    </a:lnL>
                    <a:lnR>
                      <a:noFill/>
                    </a:lnR>
                    <a:lnT>
                      <a:noFill/>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n-US" sz="1300" b="1" i="0" u="none" strike="noStrike">
                          <a:solidFill>
                            <a:srgbClr val="000000"/>
                          </a:solidFill>
                          <a:effectLst/>
                          <a:latin typeface="Cambria" panose="02040503050406030204" pitchFamily="18" charset="0"/>
                          <a:ea typeface="Cambria" panose="02040503050406030204" pitchFamily="18" charset="0"/>
                        </a:rPr>
                        <a:t>8.01</a:t>
                      </a:r>
                    </a:p>
                  </a:txBody>
                  <a:tcPr marL="0" marR="0" marT="82294" marB="82294" anchor="ctr">
                    <a:lnL>
                      <a:noFill/>
                    </a:lnL>
                    <a:lnR>
                      <a:noFill/>
                    </a:lnR>
                    <a:lnT>
                      <a:noFill/>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n-US" sz="1300" b="1" i="0" u="none" strike="noStrike">
                          <a:solidFill>
                            <a:srgbClr val="000000"/>
                          </a:solidFill>
                          <a:effectLst/>
                          <a:latin typeface="Cambria" panose="02040503050406030204" pitchFamily="18" charset="0"/>
                          <a:ea typeface="Cambria" panose="02040503050406030204" pitchFamily="18" charset="0"/>
                        </a:rPr>
                        <a:t>507</a:t>
                      </a:r>
                    </a:p>
                  </a:txBody>
                  <a:tcPr marL="0" marR="0" marT="82294" marB="82294" anchor="ctr">
                    <a:lnL>
                      <a:noFill/>
                    </a:lnL>
                    <a:lnR>
                      <a:noFill/>
                    </a:lnR>
                    <a:lnT>
                      <a:noFill/>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n-US" sz="1300" b="1" i="0" u="none" strike="noStrike">
                          <a:solidFill>
                            <a:srgbClr val="000000"/>
                          </a:solidFill>
                          <a:effectLst/>
                          <a:latin typeface="Cambria" panose="02040503050406030204" pitchFamily="18" charset="0"/>
                          <a:ea typeface="Cambria" panose="02040503050406030204" pitchFamily="18" charset="0"/>
                        </a:rPr>
                        <a:t>6.2</a:t>
                      </a:r>
                    </a:p>
                  </a:txBody>
                  <a:tcPr marL="0" marR="0" marT="82294" marB="82294" anchor="ctr">
                    <a:lnL>
                      <a:noFill/>
                    </a:lnL>
                    <a:lnR>
                      <a:noFill/>
                    </a:lnR>
                    <a:lnT>
                      <a:noFill/>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n-US" sz="1300" b="1" i="0" u="none" strike="noStrike">
                          <a:solidFill>
                            <a:srgbClr val="000000"/>
                          </a:solidFill>
                          <a:effectLst/>
                          <a:latin typeface="Cambria" panose="02040503050406030204" pitchFamily="18" charset="0"/>
                          <a:ea typeface="Cambria" panose="02040503050406030204" pitchFamily="18" charset="0"/>
                        </a:rPr>
                        <a:t>BB+</a:t>
                      </a:r>
                    </a:p>
                  </a:txBody>
                  <a:tcPr marL="0" marR="0" marT="82294" marB="82294" anchor="ctr">
                    <a:lnL>
                      <a:noFill/>
                    </a:lnL>
                    <a:lnR>
                      <a:noFill/>
                    </a:lnR>
                    <a:lnT>
                      <a:noFill/>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n-US" sz="1300" b="1" i="0" u="none" strike="noStrike">
                          <a:solidFill>
                            <a:srgbClr val="000000"/>
                          </a:solidFill>
                          <a:effectLst/>
                          <a:latin typeface="Cambria" panose="02040503050406030204" pitchFamily="18" charset="0"/>
                          <a:ea typeface="Cambria" panose="02040503050406030204" pitchFamily="18" charset="0"/>
                        </a:rPr>
                        <a:t> </a:t>
                      </a:r>
                    </a:p>
                  </a:txBody>
                  <a:tcPr marL="0" marR="0" marT="82294" marB="82294" anchor="ctr">
                    <a:lnL>
                      <a:noFill/>
                    </a:lnL>
                    <a:lnR>
                      <a:noFill/>
                    </a:lnR>
                    <a:lnT>
                      <a:noFill/>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n-US" sz="1300" b="1" i="0" u="none" strike="noStrike">
                          <a:solidFill>
                            <a:srgbClr val="000000"/>
                          </a:solidFill>
                          <a:effectLst/>
                          <a:latin typeface="Cambria" panose="02040503050406030204" pitchFamily="18" charset="0"/>
                          <a:ea typeface="Cambria" panose="02040503050406030204" pitchFamily="18" charset="0"/>
                        </a:rPr>
                        <a:t> </a:t>
                      </a:r>
                    </a:p>
                  </a:txBody>
                  <a:tcPr marL="0" marR="0" marT="82294" marB="82294" anchor="ctr">
                    <a:lnL>
                      <a:noFill/>
                    </a:lnL>
                    <a:lnR>
                      <a:noFill/>
                    </a:lnR>
                    <a:lnT>
                      <a:noFill/>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n-US" sz="1300" b="1" i="0" u="none" strike="noStrike">
                          <a:solidFill>
                            <a:srgbClr val="000000"/>
                          </a:solidFill>
                          <a:effectLst/>
                          <a:latin typeface="Cambria" panose="02040503050406030204" pitchFamily="18" charset="0"/>
                          <a:ea typeface="Cambria" panose="02040503050406030204" pitchFamily="18" charset="0"/>
                        </a:rPr>
                        <a:t>7.38</a:t>
                      </a:r>
                    </a:p>
                  </a:txBody>
                  <a:tcPr marL="0" marR="0" marT="82294" marB="82294" anchor="ctr">
                    <a:lnL>
                      <a:noFill/>
                    </a:lnL>
                    <a:lnR>
                      <a:noFill/>
                    </a:lnR>
                    <a:lnT>
                      <a:noFill/>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n-US" sz="1300" b="1" i="0" u="none" strike="noStrike">
                          <a:solidFill>
                            <a:srgbClr val="000000"/>
                          </a:solidFill>
                          <a:effectLst/>
                          <a:latin typeface="Cambria" panose="02040503050406030204" pitchFamily="18" charset="0"/>
                          <a:ea typeface="Cambria" panose="02040503050406030204" pitchFamily="18" charset="0"/>
                        </a:rPr>
                        <a:t>1.28</a:t>
                      </a:r>
                    </a:p>
                  </a:txBody>
                  <a:tcPr marL="0" marR="0" marT="82294" marB="82294" anchor="ctr">
                    <a:lnL>
                      <a:noFill/>
                    </a:lnL>
                    <a:lnR>
                      <a:noFill/>
                    </a:lnR>
                    <a:lnT>
                      <a:noFill/>
                    </a:lnT>
                    <a:lnB w="6350" cap="flat" cmpd="sng" algn="ctr">
                      <a:solidFill>
                        <a:srgbClr val="000000"/>
                      </a:solidFill>
                      <a:prstDash val="solid"/>
                      <a:round/>
                      <a:headEnd type="none" w="med" len="med"/>
                      <a:tailEnd type="none" w="med" len="med"/>
                    </a:lnB>
                    <a:solidFill>
                      <a:srgbClr val="8DB4E2"/>
                    </a:solidFill>
                  </a:tcPr>
                </a:tc>
                <a:extLst>
                  <a:ext uri="{0D108BD9-81ED-4DB2-BD59-A6C34878D82A}">
                    <a16:rowId xmlns:a16="http://schemas.microsoft.com/office/drawing/2014/main" val="3288127903"/>
                  </a:ext>
                </a:extLst>
              </a:tr>
              <a:tr h="370321">
                <a:tc>
                  <a:txBody>
                    <a:bodyPr/>
                    <a:lstStyle/>
                    <a:p>
                      <a:pPr algn="l" fontAlgn="ctr"/>
                      <a:r>
                        <a:rPr lang="en-US" sz="1300" b="1" i="0" u="none" strike="noStrike" dirty="0">
                          <a:solidFill>
                            <a:srgbClr val="000000"/>
                          </a:solidFill>
                          <a:effectLst/>
                          <a:latin typeface="Cambria" panose="02040503050406030204" pitchFamily="18" charset="0"/>
                          <a:ea typeface="Cambria" panose="02040503050406030204" pitchFamily="18" charset="0"/>
                        </a:rPr>
                        <a:t>US Corporate Credit HY</a:t>
                      </a:r>
                    </a:p>
                  </a:txBody>
                  <a:tcPr marL="68578" marR="0" marT="82294" marB="82294" anchor="ctr">
                    <a:lnL>
                      <a:noFill/>
                    </a:lnL>
                    <a:lnR>
                      <a:noFill/>
                    </a:lnR>
                    <a:lnT w="6350" cap="flat" cmpd="sng" algn="ctr">
                      <a:solidFill>
                        <a:srgbClr val="000000"/>
                      </a:solidFill>
                      <a:prstDash val="solid"/>
                      <a:round/>
                      <a:headEnd type="none" w="med" len="med"/>
                      <a:tailEnd type="none" w="med" len="med"/>
                    </a:lnT>
                    <a:lnB>
                      <a:noFill/>
                    </a:lnB>
                    <a:solidFill>
                      <a:srgbClr val="8DB4E2"/>
                    </a:solidFill>
                  </a:tcPr>
                </a:tc>
                <a:tc>
                  <a:txBody>
                    <a:bodyPr/>
                    <a:lstStyle/>
                    <a:p>
                      <a:pPr algn="ctr" fontAlgn="ctr"/>
                      <a:r>
                        <a:rPr lang="en-US" sz="1300" b="1" i="0" u="none" strike="noStrike">
                          <a:solidFill>
                            <a:srgbClr val="000000"/>
                          </a:solidFill>
                          <a:effectLst/>
                          <a:latin typeface="Cambria" panose="02040503050406030204" pitchFamily="18" charset="0"/>
                          <a:ea typeface="Cambria" panose="02040503050406030204" pitchFamily="18" charset="0"/>
                        </a:rPr>
                        <a:t>7.17</a:t>
                      </a:r>
                    </a:p>
                  </a:txBody>
                  <a:tcPr marL="0" marR="0" marT="82294" marB="82294" anchor="ctr">
                    <a:lnL>
                      <a:noFill/>
                    </a:lnL>
                    <a:lnR>
                      <a:noFill/>
                    </a:lnR>
                    <a:lnT w="6350" cap="flat" cmpd="sng" algn="ctr">
                      <a:solidFill>
                        <a:srgbClr val="000000"/>
                      </a:solidFill>
                      <a:prstDash val="solid"/>
                      <a:round/>
                      <a:headEnd type="none" w="med" len="med"/>
                      <a:tailEnd type="none" w="med" len="med"/>
                    </a:lnT>
                    <a:lnB>
                      <a:noFill/>
                    </a:lnB>
                    <a:solidFill>
                      <a:srgbClr val="8DB4E2"/>
                    </a:solidFill>
                  </a:tcPr>
                </a:tc>
                <a:tc>
                  <a:txBody>
                    <a:bodyPr/>
                    <a:lstStyle/>
                    <a:p>
                      <a:pPr algn="ctr" fontAlgn="ctr"/>
                      <a:r>
                        <a:rPr lang="en-US" sz="1300" b="1" i="0" u="none" strike="noStrike">
                          <a:solidFill>
                            <a:srgbClr val="000000"/>
                          </a:solidFill>
                          <a:effectLst/>
                          <a:latin typeface="Cambria" panose="02040503050406030204" pitchFamily="18" charset="0"/>
                          <a:ea typeface="Cambria" panose="02040503050406030204" pitchFamily="18" charset="0"/>
                        </a:rPr>
                        <a:t>434</a:t>
                      </a:r>
                    </a:p>
                  </a:txBody>
                  <a:tcPr marL="0" marR="0" marT="82294" marB="82294" anchor="ctr">
                    <a:lnL>
                      <a:noFill/>
                    </a:lnL>
                    <a:lnR>
                      <a:noFill/>
                    </a:lnR>
                    <a:lnT w="6350" cap="flat" cmpd="sng" algn="ctr">
                      <a:solidFill>
                        <a:srgbClr val="000000"/>
                      </a:solidFill>
                      <a:prstDash val="solid"/>
                      <a:round/>
                      <a:headEnd type="none" w="med" len="med"/>
                      <a:tailEnd type="none" w="med" len="med"/>
                    </a:lnT>
                    <a:lnB>
                      <a:noFill/>
                    </a:lnB>
                    <a:solidFill>
                      <a:srgbClr val="8DB4E2"/>
                    </a:solidFill>
                  </a:tcPr>
                </a:tc>
                <a:tc>
                  <a:txBody>
                    <a:bodyPr/>
                    <a:lstStyle/>
                    <a:p>
                      <a:pPr algn="ctr" fontAlgn="ctr"/>
                      <a:r>
                        <a:rPr lang="en-US" sz="1300" b="1" i="0" u="none" strike="noStrike">
                          <a:solidFill>
                            <a:srgbClr val="000000"/>
                          </a:solidFill>
                          <a:effectLst/>
                          <a:latin typeface="Cambria" panose="02040503050406030204" pitchFamily="18" charset="0"/>
                          <a:ea typeface="Cambria" panose="02040503050406030204" pitchFamily="18" charset="0"/>
                        </a:rPr>
                        <a:t>4.2</a:t>
                      </a:r>
                    </a:p>
                  </a:txBody>
                  <a:tcPr marL="0" marR="0" marT="82294" marB="82294" anchor="ctr">
                    <a:lnL>
                      <a:noFill/>
                    </a:lnL>
                    <a:lnR>
                      <a:noFill/>
                    </a:lnR>
                    <a:lnT w="6350" cap="flat" cmpd="sng" algn="ctr">
                      <a:solidFill>
                        <a:srgbClr val="000000"/>
                      </a:solidFill>
                      <a:prstDash val="solid"/>
                      <a:round/>
                      <a:headEnd type="none" w="med" len="med"/>
                      <a:tailEnd type="none" w="med" len="med"/>
                    </a:lnT>
                    <a:lnB>
                      <a:noFill/>
                    </a:lnB>
                    <a:solidFill>
                      <a:srgbClr val="8DB4E2"/>
                    </a:solidFill>
                  </a:tcPr>
                </a:tc>
                <a:tc>
                  <a:txBody>
                    <a:bodyPr/>
                    <a:lstStyle/>
                    <a:p>
                      <a:pPr algn="ctr" fontAlgn="ctr"/>
                      <a:r>
                        <a:rPr lang="en-US" sz="1300" b="1" i="0" u="none" strike="noStrike">
                          <a:solidFill>
                            <a:srgbClr val="000000"/>
                          </a:solidFill>
                          <a:effectLst/>
                          <a:latin typeface="Cambria" panose="02040503050406030204" pitchFamily="18" charset="0"/>
                          <a:ea typeface="Cambria" panose="02040503050406030204" pitchFamily="18" charset="0"/>
                        </a:rPr>
                        <a:t>BB-</a:t>
                      </a:r>
                    </a:p>
                  </a:txBody>
                  <a:tcPr marL="0" marR="0" marT="82294" marB="82294" anchor="ctr">
                    <a:lnL>
                      <a:noFill/>
                    </a:lnL>
                    <a:lnR>
                      <a:noFill/>
                    </a:lnR>
                    <a:lnT w="6350" cap="flat" cmpd="sng" algn="ctr">
                      <a:solidFill>
                        <a:srgbClr val="000000"/>
                      </a:solidFill>
                      <a:prstDash val="solid"/>
                      <a:round/>
                      <a:headEnd type="none" w="med" len="med"/>
                      <a:tailEnd type="none" w="med" len="med"/>
                    </a:lnT>
                    <a:lnB>
                      <a:noFill/>
                    </a:lnB>
                    <a:solidFill>
                      <a:srgbClr val="8DB4E2"/>
                    </a:solidFill>
                  </a:tcPr>
                </a:tc>
                <a:tc>
                  <a:txBody>
                    <a:bodyPr/>
                    <a:lstStyle/>
                    <a:p>
                      <a:pPr algn="ctr" fontAlgn="ctr"/>
                      <a:r>
                        <a:rPr lang="en-US" sz="1300" b="1" i="0" u="none" strike="noStrike">
                          <a:solidFill>
                            <a:srgbClr val="000000"/>
                          </a:solidFill>
                          <a:effectLst/>
                          <a:latin typeface="Cambria" panose="02040503050406030204" pitchFamily="18" charset="0"/>
                          <a:ea typeface="Cambria" panose="02040503050406030204" pitchFamily="18" charset="0"/>
                        </a:rPr>
                        <a:t>3.50</a:t>
                      </a:r>
                    </a:p>
                  </a:txBody>
                  <a:tcPr marL="0" marR="0" marT="82294" marB="82294" anchor="ctr">
                    <a:lnL>
                      <a:noFill/>
                    </a:lnL>
                    <a:lnR>
                      <a:noFill/>
                    </a:lnR>
                    <a:lnT w="6350" cap="flat" cmpd="sng" algn="ctr">
                      <a:solidFill>
                        <a:srgbClr val="000000"/>
                      </a:solidFill>
                      <a:prstDash val="solid"/>
                      <a:round/>
                      <a:headEnd type="none" w="med" len="med"/>
                      <a:tailEnd type="none" w="med" len="med"/>
                    </a:lnT>
                    <a:lnB>
                      <a:noFill/>
                    </a:lnB>
                    <a:solidFill>
                      <a:srgbClr val="8DB4E2"/>
                    </a:solidFill>
                  </a:tcPr>
                </a:tc>
                <a:tc>
                  <a:txBody>
                    <a:bodyPr/>
                    <a:lstStyle/>
                    <a:p>
                      <a:pPr algn="ctr" fontAlgn="ctr"/>
                      <a:r>
                        <a:rPr lang="en-US" sz="1300" b="1" i="0" u="none" strike="noStrike">
                          <a:solidFill>
                            <a:srgbClr val="000000"/>
                          </a:solidFill>
                          <a:effectLst/>
                          <a:latin typeface="Cambria" panose="02040503050406030204" pitchFamily="18" charset="0"/>
                          <a:ea typeface="Cambria" panose="02040503050406030204" pitchFamily="18" charset="0"/>
                        </a:rPr>
                        <a:t>35</a:t>
                      </a:r>
                    </a:p>
                  </a:txBody>
                  <a:tcPr marL="0" marR="0" marT="82294" marB="82294" anchor="ctr">
                    <a:lnL>
                      <a:noFill/>
                    </a:lnL>
                    <a:lnR>
                      <a:noFill/>
                    </a:lnR>
                    <a:lnT w="6350" cap="flat" cmpd="sng" algn="ctr">
                      <a:solidFill>
                        <a:srgbClr val="000000"/>
                      </a:solidFill>
                      <a:prstDash val="solid"/>
                      <a:round/>
                      <a:headEnd type="none" w="med" len="med"/>
                      <a:tailEnd type="none" w="med" len="med"/>
                    </a:lnT>
                    <a:lnB>
                      <a:noFill/>
                    </a:lnB>
                    <a:solidFill>
                      <a:srgbClr val="8DB4E2"/>
                    </a:solidFill>
                  </a:tcPr>
                </a:tc>
                <a:tc>
                  <a:txBody>
                    <a:bodyPr/>
                    <a:lstStyle/>
                    <a:p>
                      <a:pPr algn="ctr" fontAlgn="ctr"/>
                      <a:r>
                        <a:rPr lang="en-US" sz="1300" b="1" i="0" u="none" strike="noStrike">
                          <a:solidFill>
                            <a:srgbClr val="000000"/>
                          </a:solidFill>
                          <a:effectLst/>
                          <a:latin typeface="Cambria" panose="02040503050406030204" pitchFamily="18" charset="0"/>
                          <a:ea typeface="Cambria" panose="02040503050406030204" pitchFamily="18" charset="0"/>
                        </a:rPr>
                        <a:t>4.90</a:t>
                      </a:r>
                    </a:p>
                  </a:txBody>
                  <a:tcPr marL="0" marR="0" marT="82294" marB="82294" anchor="ctr">
                    <a:lnL>
                      <a:noFill/>
                    </a:lnL>
                    <a:lnR>
                      <a:noFill/>
                    </a:lnR>
                    <a:lnT w="6350" cap="flat" cmpd="sng" algn="ctr">
                      <a:solidFill>
                        <a:srgbClr val="000000"/>
                      </a:solidFill>
                      <a:prstDash val="solid"/>
                      <a:round/>
                      <a:headEnd type="none" w="med" len="med"/>
                      <a:tailEnd type="none" w="med" len="med"/>
                    </a:lnT>
                    <a:lnB>
                      <a:noFill/>
                    </a:lnB>
                    <a:solidFill>
                      <a:srgbClr val="8DB4E2"/>
                    </a:solidFill>
                  </a:tcPr>
                </a:tc>
                <a:tc>
                  <a:txBody>
                    <a:bodyPr/>
                    <a:lstStyle/>
                    <a:p>
                      <a:pPr algn="ctr" fontAlgn="ctr"/>
                      <a:r>
                        <a:rPr lang="en-US" sz="1300" b="1" i="0" u="none" strike="noStrike">
                          <a:solidFill>
                            <a:srgbClr val="000000"/>
                          </a:solidFill>
                          <a:effectLst/>
                          <a:latin typeface="Cambria" panose="02040503050406030204" pitchFamily="18" charset="0"/>
                          <a:ea typeface="Cambria" panose="02040503050406030204" pitchFamily="18" charset="0"/>
                        </a:rPr>
                        <a:t>1.18</a:t>
                      </a:r>
                    </a:p>
                  </a:txBody>
                  <a:tcPr marL="0" marR="0" marT="82294" marB="82294" anchor="ctr">
                    <a:lnL>
                      <a:noFill/>
                    </a:lnL>
                    <a:lnR>
                      <a:noFill/>
                    </a:lnR>
                    <a:lnT w="6350" cap="flat" cmpd="sng" algn="ctr">
                      <a:solidFill>
                        <a:srgbClr val="000000"/>
                      </a:solidFill>
                      <a:prstDash val="solid"/>
                      <a:round/>
                      <a:headEnd type="none" w="med" len="med"/>
                      <a:tailEnd type="none" w="med" len="med"/>
                    </a:lnT>
                    <a:lnB>
                      <a:noFill/>
                    </a:lnB>
                    <a:solidFill>
                      <a:srgbClr val="8DB4E2"/>
                    </a:solidFill>
                  </a:tcPr>
                </a:tc>
                <a:extLst>
                  <a:ext uri="{0D108BD9-81ED-4DB2-BD59-A6C34878D82A}">
                    <a16:rowId xmlns:a16="http://schemas.microsoft.com/office/drawing/2014/main" val="176556416"/>
                  </a:ext>
                </a:extLst>
              </a:tr>
              <a:tr h="370321">
                <a:tc>
                  <a:txBody>
                    <a:bodyPr/>
                    <a:lstStyle/>
                    <a:p>
                      <a:pPr algn="l" fontAlgn="ctr"/>
                      <a:r>
                        <a:rPr lang="en-US" sz="1300" b="1" i="0" u="none" strike="noStrike" dirty="0">
                          <a:solidFill>
                            <a:srgbClr val="000000"/>
                          </a:solidFill>
                          <a:effectLst/>
                          <a:latin typeface="Cambria" panose="02040503050406030204" pitchFamily="18" charset="0"/>
                          <a:ea typeface="Cambria" panose="02040503050406030204" pitchFamily="18" charset="0"/>
                        </a:rPr>
                        <a:t>US Core Fixed Income </a:t>
                      </a:r>
                    </a:p>
                  </a:txBody>
                  <a:tcPr marL="68578" marR="0" marT="82294" marB="82294" anchor="ctr">
                    <a:lnL>
                      <a:noFill/>
                    </a:lnL>
                    <a:lnR>
                      <a:noFill/>
                    </a:lnR>
                    <a:lnT>
                      <a:noFill/>
                    </a:lnT>
                    <a:lnB>
                      <a:noFill/>
                    </a:lnB>
                    <a:solidFill>
                      <a:srgbClr val="8DB4E2"/>
                    </a:solidFill>
                  </a:tcPr>
                </a:tc>
                <a:tc>
                  <a:txBody>
                    <a:bodyPr/>
                    <a:lstStyle/>
                    <a:p>
                      <a:pPr algn="ctr" fontAlgn="ctr"/>
                      <a:r>
                        <a:rPr lang="en-US" sz="1300" b="1" i="0" u="none" strike="noStrike">
                          <a:solidFill>
                            <a:srgbClr val="000000"/>
                          </a:solidFill>
                          <a:effectLst/>
                          <a:latin typeface="Cambria" panose="02040503050406030204" pitchFamily="18" charset="0"/>
                          <a:ea typeface="Cambria" panose="02040503050406030204" pitchFamily="18" charset="0"/>
                        </a:rPr>
                        <a:t>3.38</a:t>
                      </a:r>
                    </a:p>
                  </a:txBody>
                  <a:tcPr marL="0" marR="0" marT="82294" marB="82294" anchor="ctr">
                    <a:lnL>
                      <a:noFill/>
                    </a:lnL>
                    <a:lnR>
                      <a:noFill/>
                    </a:lnR>
                    <a:lnT>
                      <a:noFill/>
                    </a:lnT>
                    <a:lnB>
                      <a:noFill/>
                    </a:lnB>
                    <a:solidFill>
                      <a:srgbClr val="8DB4E2"/>
                    </a:solidFill>
                  </a:tcPr>
                </a:tc>
                <a:tc>
                  <a:txBody>
                    <a:bodyPr/>
                    <a:lstStyle/>
                    <a:p>
                      <a:pPr algn="ctr" fontAlgn="ctr"/>
                      <a:r>
                        <a:rPr lang="en-US" sz="1300" b="1" i="0" u="none" strike="noStrike">
                          <a:solidFill>
                            <a:srgbClr val="000000"/>
                          </a:solidFill>
                          <a:effectLst/>
                          <a:latin typeface="Cambria" panose="02040503050406030204" pitchFamily="18" charset="0"/>
                          <a:ea typeface="Cambria" panose="02040503050406030204" pitchFamily="18" charset="0"/>
                        </a:rPr>
                        <a:t>60</a:t>
                      </a:r>
                    </a:p>
                  </a:txBody>
                  <a:tcPr marL="0" marR="0" marT="82294" marB="82294" anchor="ctr">
                    <a:lnL>
                      <a:noFill/>
                    </a:lnL>
                    <a:lnR>
                      <a:noFill/>
                    </a:lnR>
                    <a:lnT>
                      <a:noFill/>
                    </a:lnT>
                    <a:lnB>
                      <a:noFill/>
                    </a:lnB>
                    <a:solidFill>
                      <a:srgbClr val="8DB4E2"/>
                    </a:solidFill>
                  </a:tcPr>
                </a:tc>
                <a:tc>
                  <a:txBody>
                    <a:bodyPr/>
                    <a:lstStyle/>
                    <a:p>
                      <a:pPr algn="ctr" fontAlgn="ctr"/>
                      <a:r>
                        <a:rPr lang="en-US" sz="1300" b="1" i="0" u="none" strike="noStrike">
                          <a:solidFill>
                            <a:srgbClr val="000000"/>
                          </a:solidFill>
                          <a:effectLst/>
                          <a:latin typeface="Cambria" panose="02040503050406030204" pitchFamily="18" charset="0"/>
                          <a:ea typeface="Cambria" panose="02040503050406030204" pitchFamily="18" charset="0"/>
                        </a:rPr>
                        <a:t>6.5</a:t>
                      </a:r>
                    </a:p>
                  </a:txBody>
                  <a:tcPr marL="0" marR="0" marT="82294" marB="82294" anchor="ctr">
                    <a:lnL>
                      <a:noFill/>
                    </a:lnL>
                    <a:lnR>
                      <a:noFill/>
                    </a:lnR>
                    <a:lnT>
                      <a:noFill/>
                    </a:lnT>
                    <a:lnB>
                      <a:noFill/>
                    </a:lnB>
                    <a:solidFill>
                      <a:srgbClr val="8DB4E2"/>
                    </a:solidFill>
                  </a:tcPr>
                </a:tc>
                <a:tc>
                  <a:txBody>
                    <a:bodyPr/>
                    <a:lstStyle/>
                    <a:p>
                      <a:pPr algn="ctr" fontAlgn="ctr"/>
                      <a:r>
                        <a:rPr lang="en-US" sz="1300" b="1" i="0" u="none" strike="noStrike">
                          <a:solidFill>
                            <a:srgbClr val="000000"/>
                          </a:solidFill>
                          <a:effectLst/>
                          <a:latin typeface="Cambria" panose="02040503050406030204" pitchFamily="18" charset="0"/>
                          <a:ea typeface="Cambria" panose="02040503050406030204" pitchFamily="18" charset="0"/>
                        </a:rPr>
                        <a:t>AA+</a:t>
                      </a:r>
                    </a:p>
                  </a:txBody>
                  <a:tcPr marL="0" marR="0" marT="82294" marB="82294" anchor="ctr">
                    <a:lnL>
                      <a:noFill/>
                    </a:lnL>
                    <a:lnR>
                      <a:noFill/>
                    </a:lnR>
                    <a:lnT>
                      <a:noFill/>
                    </a:lnT>
                    <a:lnB>
                      <a:noFill/>
                    </a:lnB>
                    <a:solidFill>
                      <a:srgbClr val="8DB4E2"/>
                    </a:solidFill>
                  </a:tcPr>
                </a:tc>
                <a:tc>
                  <a:txBody>
                    <a:bodyPr/>
                    <a:lstStyle/>
                    <a:p>
                      <a:pPr algn="ctr" fontAlgn="ctr"/>
                      <a:r>
                        <a:rPr lang="en-US" sz="1300" b="1" i="0" u="none" strike="noStrike">
                          <a:solidFill>
                            <a:srgbClr val="000000"/>
                          </a:solidFill>
                          <a:effectLst/>
                          <a:latin typeface="Cambria" panose="02040503050406030204" pitchFamily="18" charset="0"/>
                          <a:ea typeface="Cambria" panose="02040503050406030204" pitchFamily="18" charset="0"/>
                        </a:rPr>
                        <a:t> </a:t>
                      </a:r>
                    </a:p>
                  </a:txBody>
                  <a:tcPr marL="0" marR="0" marT="82294" marB="82294" anchor="ctr">
                    <a:lnL>
                      <a:noFill/>
                    </a:lnL>
                    <a:lnR>
                      <a:noFill/>
                    </a:lnR>
                    <a:lnT>
                      <a:noFill/>
                    </a:lnT>
                    <a:lnB>
                      <a:noFill/>
                    </a:lnB>
                    <a:solidFill>
                      <a:srgbClr val="8DB4E2"/>
                    </a:solidFill>
                  </a:tcPr>
                </a:tc>
                <a:tc>
                  <a:txBody>
                    <a:bodyPr/>
                    <a:lstStyle/>
                    <a:p>
                      <a:pPr algn="ctr" fontAlgn="ctr"/>
                      <a:r>
                        <a:rPr lang="en-US" sz="1300" b="1" i="0" u="none" strike="noStrike">
                          <a:solidFill>
                            <a:srgbClr val="000000"/>
                          </a:solidFill>
                          <a:effectLst/>
                          <a:latin typeface="Cambria" panose="02040503050406030204" pitchFamily="18" charset="0"/>
                          <a:ea typeface="Cambria" panose="02040503050406030204" pitchFamily="18" charset="0"/>
                        </a:rPr>
                        <a:t> </a:t>
                      </a:r>
                    </a:p>
                  </a:txBody>
                  <a:tcPr marL="0" marR="0" marT="82294" marB="82294" anchor="ctr">
                    <a:lnL>
                      <a:noFill/>
                    </a:lnL>
                    <a:lnR>
                      <a:noFill/>
                    </a:lnR>
                    <a:lnT>
                      <a:noFill/>
                    </a:lnT>
                    <a:lnB>
                      <a:noFill/>
                    </a:lnB>
                    <a:solidFill>
                      <a:srgbClr val="8DB4E2"/>
                    </a:solidFill>
                  </a:tcPr>
                </a:tc>
                <a:tc>
                  <a:txBody>
                    <a:bodyPr/>
                    <a:lstStyle/>
                    <a:p>
                      <a:pPr algn="ctr" fontAlgn="ctr"/>
                      <a:r>
                        <a:rPr lang="en-US" sz="1300" b="1" i="0" u="none" strike="noStrike">
                          <a:solidFill>
                            <a:srgbClr val="000000"/>
                          </a:solidFill>
                          <a:effectLst/>
                          <a:latin typeface="Cambria" panose="02040503050406030204" pitchFamily="18" charset="0"/>
                          <a:ea typeface="Cambria" panose="02040503050406030204" pitchFamily="18" charset="0"/>
                        </a:rPr>
                        <a:t>3.38</a:t>
                      </a:r>
                    </a:p>
                  </a:txBody>
                  <a:tcPr marL="0" marR="0" marT="82294" marB="82294" anchor="ctr">
                    <a:lnL>
                      <a:noFill/>
                    </a:lnL>
                    <a:lnR>
                      <a:noFill/>
                    </a:lnR>
                    <a:lnT>
                      <a:noFill/>
                    </a:lnT>
                    <a:lnB>
                      <a:noFill/>
                    </a:lnB>
                    <a:solidFill>
                      <a:srgbClr val="8DB4E2"/>
                    </a:solidFill>
                  </a:tcPr>
                </a:tc>
                <a:tc>
                  <a:txBody>
                    <a:bodyPr/>
                    <a:lstStyle/>
                    <a:p>
                      <a:pPr algn="ctr" fontAlgn="ctr"/>
                      <a:r>
                        <a:rPr lang="en-US" sz="1300" b="1" i="0" u="none" strike="noStrike">
                          <a:solidFill>
                            <a:srgbClr val="000000"/>
                          </a:solidFill>
                          <a:effectLst/>
                          <a:latin typeface="Cambria" panose="02040503050406030204" pitchFamily="18" charset="0"/>
                          <a:ea typeface="Cambria" panose="02040503050406030204" pitchFamily="18" charset="0"/>
                        </a:rPr>
                        <a:t>0.52</a:t>
                      </a:r>
                    </a:p>
                  </a:txBody>
                  <a:tcPr marL="0" marR="0" marT="82294" marB="82294" anchor="ctr">
                    <a:lnL>
                      <a:noFill/>
                    </a:lnL>
                    <a:lnR>
                      <a:noFill/>
                    </a:lnR>
                    <a:lnT>
                      <a:noFill/>
                    </a:lnT>
                    <a:lnB>
                      <a:noFill/>
                    </a:lnB>
                    <a:solidFill>
                      <a:srgbClr val="8DB4E2"/>
                    </a:solidFill>
                  </a:tcPr>
                </a:tc>
                <a:extLst>
                  <a:ext uri="{0D108BD9-81ED-4DB2-BD59-A6C34878D82A}">
                    <a16:rowId xmlns:a16="http://schemas.microsoft.com/office/drawing/2014/main" val="4286753148"/>
                  </a:ext>
                </a:extLst>
              </a:tr>
              <a:tr h="370321">
                <a:tc>
                  <a:txBody>
                    <a:bodyPr/>
                    <a:lstStyle/>
                    <a:p>
                      <a:pPr algn="l" fontAlgn="ctr"/>
                      <a:r>
                        <a:rPr lang="en-US" sz="1300" b="1" i="0" u="none" strike="noStrike" dirty="0">
                          <a:solidFill>
                            <a:srgbClr val="000000"/>
                          </a:solidFill>
                          <a:effectLst/>
                          <a:latin typeface="Cambria" panose="02040503050406030204" pitchFamily="18" charset="0"/>
                          <a:ea typeface="Cambria" panose="02040503050406030204" pitchFamily="18" charset="0"/>
                        </a:rPr>
                        <a:t>US Treasury Index</a:t>
                      </a:r>
                    </a:p>
                  </a:txBody>
                  <a:tcPr marL="68578" marR="0" marT="82294" marB="82294" anchor="ctr">
                    <a:lnL>
                      <a:noFill/>
                    </a:lnL>
                    <a:lnR>
                      <a:noFill/>
                    </a:lnR>
                    <a:lnT>
                      <a:noFill/>
                    </a:lnT>
                    <a:lnB>
                      <a:noFill/>
                    </a:lnB>
                    <a:solidFill>
                      <a:srgbClr val="8DB4E2"/>
                    </a:solidFill>
                  </a:tcPr>
                </a:tc>
                <a:tc>
                  <a:txBody>
                    <a:bodyPr/>
                    <a:lstStyle/>
                    <a:p>
                      <a:pPr algn="ctr" fontAlgn="ctr"/>
                      <a:r>
                        <a:rPr lang="en-US" sz="1300" b="1" i="0" u="none" strike="noStrike">
                          <a:solidFill>
                            <a:srgbClr val="000000"/>
                          </a:solidFill>
                          <a:effectLst/>
                          <a:latin typeface="Cambria" panose="02040503050406030204" pitchFamily="18" charset="0"/>
                          <a:ea typeface="Cambria" panose="02040503050406030204" pitchFamily="18" charset="0"/>
                        </a:rPr>
                        <a:t>2.80</a:t>
                      </a:r>
                    </a:p>
                  </a:txBody>
                  <a:tcPr marL="0" marR="0" marT="82294" marB="82294" anchor="ctr">
                    <a:lnL>
                      <a:noFill/>
                    </a:lnL>
                    <a:lnR>
                      <a:noFill/>
                    </a:lnR>
                    <a:lnT>
                      <a:noFill/>
                    </a:lnT>
                    <a:lnB>
                      <a:noFill/>
                    </a:lnB>
                    <a:solidFill>
                      <a:srgbClr val="8DB4E2"/>
                    </a:solidFill>
                  </a:tcPr>
                </a:tc>
                <a:tc>
                  <a:txBody>
                    <a:bodyPr/>
                    <a:lstStyle/>
                    <a:p>
                      <a:pPr algn="ctr" fontAlgn="ctr"/>
                      <a:r>
                        <a:rPr lang="en-US" sz="1300" b="1" i="0" u="none" strike="noStrike">
                          <a:solidFill>
                            <a:srgbClr val="000000"/>
                          </a:solidFill>
                          <a:effectLst/>
                          <a:latin typeface="Cambria" panose="02040503050406030204" pitchFamily="18" charset="0"/>
                          <a:ea typeface="Cambria" panose="02040503050406030204" pitchFamily="18" charset="0"/>
                        </a:rPr>
                        <a:t> </a:t>
                      </a:r>
                    </a:p>
                  </a:txBody>
                  <a:tcPr marL="0" marR="0" marT="82294" marB="82294" anchor="ctr">
                    <a:lnL>
                      <a:noFill/>
                    </a:lnL>
                    <a:lnR>
                      <a:noFill/>
                    </a:lnR>
                    <a:lnT>
                      <a:noFill/>
                    </a:lnT>
                    <a:lnB>
                      <a:noFill/>
                    </a:lnB>
                    <a:solidFill>
                      <a:srgbClr val="8DB4E2"/>
                    </a:solidFill>
                  </a:tcPr>
                </a:tc>
                <a:tc>
                  <a:txBody>
                    <a:bodyPr/>
                    <a:lstStyle/>
                    <a:p>
                      <a:pPr algn="ctr" fontAlgn="ctr"/>
                      <a:r>
                        <a:rPr lang="en-US" sz="1300" b="1" i="0" u="none" strike="noStrike">
                          <a:solidFill>
                            <a:srgbClr val="000000"/>
                          </a:solidFill>
                          <a:effectLst/>
                          <a:latin typeface="Cambria" panose="02040503050406030204" pitchFamily="18" charset="0"/>
                          <a:ea typeface="Cambria" panose="02040503050406030204" pitchFamily="18" charset="0"/>
                        </a:rPr>
                        <a:t>6.5</a:t>
                      </a:r>
                    </a:p>
                  </a:txBody>
                  <a:tcPr marL="0" marR="0" marT="82294" marB="82294" anchor="ctr">
                    <a:lnL>
                      <a:noFill/>
                    </a:lnL>
                    <a:lnR>
                      <a:noFill/>
                    </a:lnR>
                    <a:lnT>
                      <a:noFill/>
                    </a:lnT>
                    <a:lnB>
                      <a:noFill/>
                    </a:lnB>
                    <a:solidFill>
                      <a:srgbClr val="8DB4E2"/>
                    </a:solidFill>
                  </a:tcPr>
                </a:tc>
                <a:tc>
                  <a:txBody>
                    <a:bodyPr/>
                    <a:lstStyle/>
                    <a:p>
                      <a:pPr algn="ctr" fontAlgn="ctr"/>
                      <a:r>
                        <a:rPr lang="en-US" sz="1300" b="1" i="0" u="none" strike="noStrike">
                          <a:solidFill>
                            <a:srgbClr val="000000"/>
                          </a:solidFill>
                          <a:effectLst/>
                          <a:latin typeface="Cambria" panose="02040503050406030204" pitchFamily="18" charset="0"/>
                          <a:ea typeface="Cambria" panose="02040503050406030204" pitchFamily="18" charset="0"/>
                        </a:rPr>
                        <a:t>AA+</a:t>
                      </a:r>
                    </a:p>
                  </a:txBody>
                  <a:tcPr marL="0" marR="0" marT="82294" marB="82294" anchor="ctr">
                    <a:lnL>
                      <a:noFill/>
                    </a:lnL>
                    <a:lnR>
                      <a:noFill/>
                    </a:lnR>
                    <a:lnT>
                      <a:noFill/>
                    </a:lnT>
                    <a:lnB>
                      <a:noFill/>
                    </a:lnB>
                    <a:solidFill>
                      <a:srgbClr val="8DB4E2"/>
                    </a:solidFill>
                  </a:tcPr>
                </a:tc>
                <a:tc>
                  <a:txBody>
                    <a:bodyPr/>
                    <a:lstStyle/>
                    <a:p>
                      <a:pPr algn="ctr" fontAlgn="ctr"/>
                      <a:r>
                        <a:rPr lang="en-US" sz="1300" b="1" i="0" u="none" strike="noStrike">
                          <a:solidFill>
                            <a:srgbClr val="000000"/>
                          </a:solidFill>
                          <a:effectLst/>
                          <a:latin typeface="Cambria" panose="02040503050406030204" pitchFamily="18" charset="0"/>
                          <a:ea typeface="Cambria" panose="02040503050406030204" pitchFamily="18" charset="0"/>
                        </a:rPr>
                        <a:t> </a:t>
                      </a:r>
                    </a:p>
                  </a:txBody>
                  <a:tcPr marL="0" marR="0" marT="82294" marB="82294" anchor="ctr">
                    <a:lnL>
                      <a:noFill/>
                    </a:lnL>
                    <a:lnR>
                      <a:noFill/>
                    </a:lnR>
                    <a:lnT>
                      <a:noFill/>
                    </a:lnT>
                    <a:lnB>
                      <a:noFill/>
                    </a:lnB>
                    <a:solidFill>
                      <a:srgbClr val="8DB4E2"/>
                    </a:solidFill>
                  </a:tcPr>
                </a:tc>
                <a:tc>
                  <a:txBody>
                    <a:bodyPr/>
                    <a:lstStyle/>
                    <a:p>
                      <a:pPr algn="ctr" fontAlgn="ctr"/>
                      <a:r>
                        <a:rPr lang="en-US" sz="1300" b="1" i="0" u="none" strike="noStrike">
                          <a:solidFill>
                            <a:srgbClr val="000000"/>
                          </a:solidFill>
                          <a:effectLst/>
                          <a:latin typeface="Cambria" panose="02040503050406030204" pitchFamily="18" charset="0"/>
                          <a:ea typeface="Cambria" panose="02040503050406030204" pitchFamily="18" charset="0"/>
                        </a:rPr>
                        <a:t> </a:t>
                      </a:r>
                    </a:p>
                  </a:txBody>
                  <a:tcPr marL="0" marR="0" marT="82294" marB="82294" anchor="ctr">
                    <a:lnL>
                      <a:noFill/>
                    </a:lnL>
                    <a:lnR>
                      <a:noFill/>
                    </a:lnR>
                    <a:lnT>
                      <a:noFill/>
                    </a:lnT>
                    <a:lnB>
                      <a:noFill/>
                    </a:lnB>
                    <a:solidFill>
                      <a:srgbClr val="8DB4E2"/>
                    </a:solidFill>
                  </a:tcPr>
                </a:tc>
                <a:tc>
                  <a:txBody>
                    <a:bodyPr/>
                    <a:lstStyle/>
                    <a:p>
                      <a:pPr algn="ctr" fontAlgn="ctr"/>
                      <a:r>
                        <a:rPr lang="en-US" sz="1300" b="1" i="0" u="none" strike="noStrike">
                          <a:solidFill>
                            <a:srgbClr val="000000"/>
                          </a:solidFill>
                          <a:effectLst/>
                          <a:latin typeface="Cambria" panose="02040503050406030204" pitchFamily="18" charset="0"/>
                          <a:ea typeface="Cambria" panose="02040503050406030204" pitchFamily="18" charset="0"/>
                        </a:rPr>
                        <a:t>2.80</a:t>
                      </a:r>
                    </a:p>
                  </a:txBody>
                  <a:tcPr marL="0" marR="0" marT="82294" marB="82294" anchor="ctr">
                    <a:lnL>
                      <a:noFill/>
                    </a:lnL>
                    <a:lnR>
                      <a:noFill/>
                    </a:lnR>
                    <a:lnT>
                      <a:noFill/>
                    </a:lnT>
                    <a:lnB>
                      <a:noFill/>
                    </a:lnB>
                    <a:solidFill>
                      <a:srgbClr val="8DB4E2"/>
                    </a:solidFill>
                  </a:tcPr>
                </a:tc>
                <a:tc>
                  <a:txBody>
                    <a:bodyPr/>
                    <a:lstStyle/>
                    <a:p>
                      <a:pPr algn="ctr" fontAlgn="ctr"/>
                      <a:r>
                        <a:rPr lang="en-US" sz="1300" b="1" i="0" u="none" strike="noStrike" dirty="0">
                          <a:solidFill>
                            <a:srgbClr val="000000"/>
                          </a:solidFill>
                          <a:effectLst/>
                          <a:latin typeface="Cambria" panose="02040503050406030204" pitchFamily="18" charset="0"/>
                          <a:ea typeface="Cambria" panose="02040503050406030204" pitchFamily="18" charset="0"/>
                        </a:rPr>
                        <a:t>0.43</a:t>
                      </a:r>
                    </a:p>
                  </a:txBody>
                  <a:tcPr marL="0" marR="0" marT="82294" marB="82294" anchor="ctr">
                    <a:lnL>
                      <a:noFill/>
                    </a:lnL>
                    <a:lnR>
                      <a:noFill/>
                    </a:lnR>
                    <a:lnT>
                      <a:noFill/>
                    </a:lnT>
                    <a:lnB>
                      <a:noFill/>
                    </a:lnB>
                    <a:solidFill>
                      <a:srgbClr val="8DB4E2"/>
                    </a:solidFill>
                  </a:tcPr>
                </a:tc>
                <a:extLst>
                  <a:ext uri="{0D108BD9-81ED-4DB2-BD59-A6C34878D82A}">
                    <a16:rowId xmlns:a16="http://schemas.microsoft.com/office/drawing/2014/main" val="335705361"/>
                  </a:ext>
                </a:extLst>
              </a:tr>
            </a:tbl>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Asset Classes Risk Return Scatter.xlsx&quot; Path=&quot;\\imresource.blairnet.net\shared\Marketing\CommGraph\Accent Documents\1. IM Sales Library\1. Pitchbooks\Pitchbook Slides - to update\Quarterly\Data Files\Emerging Markets Debt&quot; Landmark=&quot;Chart 7&quot; LMFriendly=&quot;Chart 7 (Chart)&quot; SheetSlideName=&quot;_bdm.8dff5f81d68e407ba25228273e8b91e0.edm&quot; Address=&quot;Chart!Chart 7&quot; AddrAdjusted=&quot;Chart!Chart 7&quot; LastUpdate=&quot;2022.07.08:12.16.35&quot; FileDesc=&quot;Asset Classes Risk Return Scatter.xlsx&quot; Text=&quot;&quot; Value=&quot;&quot; Inst=&quot;0&quot; SBR=&quot;False&quot; SBC=&quot;False&quot; DestType=&quot;1&quot; HeaderRows=&quot;0&quot; TableRowIndex=&quot;0&quot; TableColIndex=&quot;0&quot; /&gt;&#10;&lt;/Data&gt;"/>
</p:tagLst>
</file>

<file path=ppt/tags/tag10.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Credit Model Data GRAPHS MASTER.xlsm&quot; Path=&quot;\\ima.blairnet.net\imashare\Administrative Data\EMD_Bloomberg&quot; Landmark=&quot;Chart 5&quot; LMFriendly=&quot;Chart 5 (Small Regional summary)&quot; SheetSlideName=&quot;_bdm.f8b4e4d7cb584fb3a1e03452f027a810.edm&quot; Address=&quot;Small Regional summary!Chart 5&quot; AddrAdjusted=&quot;Small Regional summary!Chart 5&quot; LastUpdate=&quot;2022.08.04:08.34.42&quot; FileDesc=&quot;Credit Model Data GRAPHS MASTER.xlsm&quot; Text=&quot;&quot; Value=&quot;&quot; Inst=&quot;0&quot; SBR=&quot;False&quot; SBC=&quot;False&quot; DestType=&quot;1&quot; HeaderRows=&quot;0&quot; TableRowIndex=&quot;0&quot; TableColIndex=&quot;0&quot; /&gt;&#10;&lt;/Data&gt;"/>
</p:tagLst>
</file>

<file path=ppt/tags/tag11.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Credit Model Data GRAPHS MASTER.xlsm&quot; Path=&quot;\\ima.blairnet.net\imashare\Administrative Data\EMD_Bloomberg&quot; Landmark=&quot;Chart 4&quot; LMFriendly=&quot;Chart 4 (Small Regional summary)&quot; SheetSlideName=&quot;_bdm.f8b4e4d7cb584fb3a1e03452f027a810.edm&quot; Address=&quot;Small Regional summary!Chart 4&quot; AddrAdjusted=&quot;Small Regional summary!Chart 4&quot; LastUpdate=&quot;2022.08.02:14.55.15&quot; FileDesc=&quot;Credit Model Data GRAPHS MASTER.xlsm&quot; Text=&quot;&quot; Value=&quot;&quot; Inst=&quot;0&quot; SBR=&quot;False&quot; SBC=&quot;False&quot; DestType=&quot;1&quot; HeaderRows=&quot;0&quot; TableRowIndex=&quot;0&quot; TableColIndex=&quot;0&quot; /&gt;&#10;&lt;/Data&gt;"/>
</p:tagLst>
</file>

<file path=ppt/tags/tag12.xml><?xml version="1.0" encoding="utf-8"?>
<p:tagLst xmlns:a="http://schemas.openxmlformats.org/drawingml/2006/main" xmlns:r="http://schemas.openxmlformats.org/officeDocument/2006/relationships" xmlns:p="http://schemas.openxmlformats.org/presentationml/2006/main">
  <p:tag name="AFSPANMODE" val="span"/>
</p:tagLst>
</file>

<file path=ppt/tags/tag2.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Copy of Market Data - Date Override.xlsx&quot; Path=&quot;\\ima.blairnet.net\imashare\Administrative Data\EMD_Bloomberg\2022\Jul&quot; Landmark=&quot;_bdm.c26ae798e5454dfd971867b730b17dce.edm&quot; LMFriendly=&quot;Auto-generated range name&quot; SheetSlideName=&quot;_bdm.9a31773be4c646238dfdf85d55d03105.edm&quot; Address=&quot;'Sheet1'!B4:K11&quot; AddrAdjusted=&quot;'Sheet1'!B4:D5&quot; LastUpdate=&quot;2022.08.03:17.17.40&quot; FileDesc=&quot;Copy of Market Data - Date Override.xlsx&quot; Text=&quot;&quot; Value=&quot;&quot; Inst=&quot;0&quot; SBR=&quot;False&quot; SBC=&quot;False&quot; DestType=&quot;8&quot; HeaderRows=&quot;0&quot; TableRowIndex=&quot;0&quot; TableColIndex=&quot;0&quot; /&gt;&#10;&lt;/Data&gt;"/>
  <p:tag name="STRETCHHEIGHT" val="False"/>
</p:tagLst>
</file>

<file path=ppt/tags/tag3.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EMBI IG vs HY Master Data Graphs.xlsx&quot; Path=&quot;\\imresource.blairnet.net\shared\Marketing\CommGraph\Accent Documents\1. IM Sales Library\1. Pitchbooks\Pitchbook Slides - to update\Quarterly\Data Files\Emerging Markets Debt&quot; Landmark=&quot;Chart 6&quot; LMFriendly=&quot;Chart 6 (Raw)&quot; SheetSlideName=&quot;_bdm.2b4eebbb075740518f9477f263f3b0f9.edm&quot; Address=&quot;Raw!Chart 6&quot; AddrAdjusted=&quot;Raw!Chart 6&quot; LastUpdate=&quot;2022.07.08:11.17.07&quot; FileDesc=&quot;EMBI IG vs HY Master Data Graphs.xlsx&quot; Text=&quot;&quot; Value=&quot;&quot; Inst=&quot;0&quot; SBR=&quot;False&quot; SBC=&quot;False&quot; DestType=&quot;1&quot; HeaderRows=&quot;0&quot; TableRowIndex=&quot;0&quot; TableColIndex=&quot;0&quot; /&gt;&#10;&lt;/Data&gt;"/>
</p:tagLst>
</file>

<file path=ppt/tags/tag4.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EMBI IG vs HY Master Data Graphs.xlsx&quot; Path=&quot;\\imresource.blairnet.net\shared\Marketing\CommGraph\Accent Documents\1. IM Sales Library\1. Pitchbooks\Pitchbook Slides - to update\Quarterly\Data Files\Emerging Markets Debt&quot; Landmark=&quot;Chart 7&quot; LMFriendly=&quot;Chart 7 (Raw)&quot; SheetSlideName=&quot;_bdm.2b4eebbb075740518f9477f263f3b0f9.edm&quot; Address=&quot;Raw!Chart 7&quot; AddrAdjusted=&quot;Raw!Chart 7&quot; LastUpdate=&quot;2022.07.08:11.17.08&quot; FileDesc=&quot;EMBI IG vs HY Master Data Graphs.xlsx&quot; Text=&quot;&quot; Value=&quot;&quot; Inst=&quot;0&quot; SBR=&quot;False&quot; SBC=&quot;False&quot; DestType=&quot;1&quot; HeaderRows=&quot;0&quot; TableRowIndex=&quot;0&quot; TableColIndex=&quot;0&quot; /&gt;&#10;&lt;/Data&gt;"/>
</p:tagLst>
</file>

<file path=ppt/tags/tag5.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EMBI IG vs HY Master Data Graphs.xlsx&quot; Path=&quot;\\imresource.blairnet.net\shared\Marketing\CommGraph\Accent Documents\1. IM Sales Library\1. Pitchbooks\Pitchbook Slides - to update\Quarterly\Data Files\Emerging Markets Debt&quot; Landmark=&quot;Chart 5&quot; LMFriendly=&quot;Chart 5 (Raw)&quot; SheetSlideName=&quot;_bdm.2b4eebbb075740518f9477f263f3b0f9.edm&quot; Address=&quot;Raw!Chart 5&quot; AddrAdjusted=&quot;Raw!Chart 5&quot; LastUpdate=&quot;2022.07.08:11.17.10&quot; FileDesc=&quot;EMBI IG vs HY Master Data Graphs.xlsx&quot; Text=&quot;&quot; Value=&quot;&quot; Inst=&quot;0&quot; SBR=&quot;False&quot; SBC=&quot;False&quot; DestType=&quot;1&quot; HeaderRows=&quot;0&quot; TableRowIndex=&quot;0&quot; TableColIndex=&quot;0&quot; /&gt;&#10;&lt;/Data&gt;"/>
</p:tagLst>
</file>

<file path=ppt/tags/tag6.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EMBI IG vs HY Master Data Graphs.xlsx&quot; Path=&quot;\\imresource.blairnet.net\shared\Marketing\CommGraph\Accent Documents\1. IM Sales Library\1. Pitchbooks\Pitchbook Slides - to update\Quarterly\Data Files\Emerging Markets Debt&quot; Landmark=&quot;Chart 8&quot; LMFriendly=&quot;Chart 8 (Raw)&quot; SheetSlideName=&quot;_bdm.2b4eebbb075740518f9477f263f3b0f9.edm&quot; Address=&quot;Raw!Chart 8&quot; AddrAdjusted=&quot;Raw!Chart 8&quot; LastUpdate=&quot;2022.07.08:11.17.09&quot; FileDesc=&quot;EMBI IG vs HY Master Data Graphs.xlsx&quot; Text=&quot;&quot; Value=&quot;&quot; Inst=&quot;0&quot; SBR=&quot;False&quot; SBC=&quot;False&quot; DestType=&quot;1&quot; HeaderRows=&quot;0&quot; TableRowIndex=&quot;0&quot; TableColIndex=&quot;0&quot; /&gt;&#10;&lt;/Data&gt;"/>
</p:tagLst>
</file>

<file path=ppt/tags/tag7.xml><?xml version="1.0" encoding="utf-8"?>
<p:tagLst xmlns:a="http://schemas.openxmlformats.org/drawingml/2006/main" xmlns:r="http://schemas.openxmlformats.org/officeDocument/2006/relationships" xmlns:p="http://schemas.openxmlformats.org/presentationml/2006/main">
  <p:tag name="AFSPANMODE" val="span"/>
</p:tagLst>
</file>

<file path=ppt/tags/tag8.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Credit Model Data GRAPHS MASTER.xlsm&quot; Path=&quot;\\ima.blairnet.net\imashare\Administrative Data\EMD_Bloomberg&quot; Landmark=&quot;Chart 3&quot; LMFriendly=&quot;Chart 3 (Small Regional summary)&quot; SheetSlideName=&quot;_bdm.f8b4e4d7cb584fb3a1e03452f027a810.edm&quot; Address=&quot;Small Regional summary!Chart 3&quot; AddrAdjusted=&quot;Small Regional summary!Chart 3&quot; LastUpdate=&quot;2022.08.02:14.55.13&quot; FileDesc=&quot;Credit Model Data GRAPHS MASTER.xlsm&quot; Text=&quot;&quot; Value=&quot;&quot; Inst=&quot;0&quot; SBR=&quot;False&quot; SBC=&quot;False&quot; DestType=&quot;1&quot; HeaderRows=&quot;0&quot; TableRowIndex=&quot;0&quot; TableColIndex=&quot;0&quot; /&gt;&#10;&lt;/Data&gt;"/>
</p:tagLst>
</file>

<file path=ppt/tags/tag9.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Credit Model Data GRAPHS MASTER.xlsm&quot; Path=&quot;\\ima.blairnet.net\imashare\Administrative Data\EMD_Bloomberg&quot; Landmark=&quot;Chart 6&quot; LMFriendly=&quot;Chart 6 (Small Regional summary)&quot; SheetSlideName=&quot;_bdm.f8b4e4d7cb584fb3a1e03452f027a810.edm&quot; Address=&quot;Small Regional summary!Chart 6&quot; AddrAdjusted=&quot;Small Regional summary!Chart 6&quot; LastUpdate=&quot;2022.08.02:14.55.13&quot; FileDesc=&quot;Credit Model Data GRAPHS MASTER.xlsm&quot; Text=&quot;&quot; Value=&quot;&quot; Inst=&quot;0&quot; SBR=&quot;False&quot; SBC=&quot;False&quot; DestType=&quot;1&quot; HeaderRows=&quot;0&quot; TableRowIndex=&quot;0&quot; TableColIndex=&quot;0&quot; /&gt;&#10;&lt;/Data&gt;"/>
</p:tagLst>
</file>

<file path=ppt/theme/theme1.xml><?xml version="1.0" encoding="utf-8"?>
<a:theme xmlns:a="http://schemas.openxmlformats.org/drawingml/2006/main" name="Office Theme">
  <a:themeElements>
    <a:clrScheme name="WB Colors">
      <a:dk1>
        <a:srgbClr val="000000"/>
      </a:dk1>
      <a:lt1>
        <a:sysClr val="window" lastClr="FFFFFF"/>
      </a:lt1>
      <a:dk2>
        <a:srgbClr val="4D4F53"/>
      </a:dk2>
      <a:lt2>
        <a:srgbClr val="FFFFFF"/>
      </a:lt2>
      <a:accent1>
        <a:srgbClr val="004165"/>
      </a:accent1>
      <a:accent2>
        <a:srgbClr val="8193DB"/>
      </a:accent2>
      <a:accent3>
        <a:srgbClr val="008566"/>
      </a:accent3>
      <a:accent4>
        <a:srgbClr val="000000"/>
      </a:accent4>
      <a:accent5>
        <a:srgbClr val="9A9B9C"/>
      </a:accent5>
      <a:accent6>
        <a:srgbClr val="007AC9"/>
      </a:accent6>
      <a:hlink>
        <a:srgbClr val="F0AB00"/>
      </a:hlink>
      <a:folHlink>
        <a:srgbClr val="4D4F5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ster 2">
  <a:themeElements>
    <a:clrScheme name="WB Colors">
      <a:dk1>
        <a:srgbClr val="000000"/>
      </a:dk1>
      <a:lt1>
        <a:sysClr val="window" lastClr="FFFFFF"/>
      </a:lt1>
      <a:dk2>
        <a:srgbClr val="4D4F53"/>
      </a:dk2>
      <a:lt2>
        <a:srgbClr val="FFFFFF"/>
      </a:lt2>
      <a:accent1>
        <a:srgbClr val="004165"/>
      </a:accent1>
      <a:accent2>
        <a:srgbClr val="8193DB"/>
      </a:accent2>
      <a:accent3>
        <a:srgbClr val="008566"/>
      </a:accent3>
      <a:accent4>
        <a:srgbClr val="000000"/>
      </a:accent4>
      <a:accent5>
        <a:srgbClr val="9A9B9C"/>
      </a:accent5>
      <a:accent6>
        <a:srgbClr val="007AC9"/>
      </a:accent6>
      <a:hlink>
        <a:srgbClr val="F0AB00"/>
      </a:hlink>
      <a:folHlink>
        <a:srgbClr val="4D4F5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Override1.xml><?xml version="1.0" encoding="utf-8"?>
<a:themeOverride xmlns:a="http://schemas.openxmlformats.org/drawingml/2006/main">
  <a:clrScheme name="Custom 2">
    <a:dk1>
      <a:srgbClr val="000000"/>
    </a:dk1>
    <a:lt1>
      <a:sysClr val="window" lastClr="FFFFFF"/>
    </a:lt1>
    <a:dk2>
      <a:srgbClr val="4D4F53"/>
    </a:dk2>
    <a:lt2>
      <a:srgbClr val="FFFFFF"/>
    </a:lt2>
    <a:accent1>
      <a:srgbClr val="004165"/>
    </a:accent1>
    <a:accent2>
      <a:srgbClr val="3F859E"/>
    </a:accent2>
    <a:accent3>
      <a:srgbClr val="9A9B9C"/>
    </a:accent3>
    <a:accent4>
      <a:srgbClr val="007AC9"/>
    </a:accent4>
    <a:accent5>
      <a:srgbClr val="008566"/>
    </a:accent5>
    <a:accent6>
      <a:srgbClr val="48484A"/>
    </a:accent6>
    <a:hlink>
      <a:srgbClr val="F0AB00"/>
    </a:hlink>
    <a:folHlink>
      <a:srgbClr val="4D4F53"/>
    </a:folHlink>
  </a:clrScheme>
  <a:fontScheme name="WB 2011 Font">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48C76A24802C4E9DFED61DFF069845" ma:contentTypeVersion="16" ma:contentTypeDescription="Create a new document." ma:contentTypeScope="" ma:versionID="2c17ecf988318df1782f8622669ca14c">
  <xsd:schema xmlns:xsd="http://www.w3.org/2001/XMLSchema" xmlns:xs="http://www.w3.org/2001/XMLSchema" xmlns:p="http://schemas.microsoft.com/office/2006/metadata/properties" xmlns:ns2="35a3e3c2-3ad1-4290-bc21-f52dbd57af02" xmlns:ns3="3110bd10-2b1f-4bd3-aae5-1d79e1c0f6ca" targetNamespace="http://schemas.microsoft.com/office/2006/metadata/properties" ma:root="true" ma:fieldsID="a259e0c279c598f3f21a98231589155a" ns2:_="" ns3:_="">
    <xsd:import namespace="35a3e3c2-3ad1-4290-bc21-f52dbd57af02"/>
    <xsd:import namespace="3110bd10-2b1f-4bd3-aae5-1d79e1c0f6c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a3e3c2-3ad1-4290-bc21-f52dbd57af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9936de-e2b3-4f1d-b978-98718def93d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110bd10-2b1f-4bd3-aae5-1d79e1c0f6c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c45d99d-0eb0-4754-8554-389f434ae28a}" ma:internalName="TaxCatchAll" ma:showField="CatchAllData" ma:web="3110bd10-2b1f-4bd3-aae5-1d79e1c0f6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67D0C9-C4A5-4FB6-8D03-CDB322FC4D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a3e3c2-3ad1-4290-bc21-f52dbd57af02"/>
    <ds:schemaRef ds:uri="3110bd10-2b1f-4bd3-aae5-1d79e1c0f6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33FFD7-7110-49E7-B30C-3F4B188195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40</TotalTime>
  <Words>5799</Words>
  <Application>Microsoft Office PowerPoint</Application>
  <PresentationFormat>Custom</PresentationFormat>
  <Paragraphs>723</Paragraphs>
  <Slides>25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Calibri</vt:lpstr>
      <vt:lpstr>Cambria</vt:lpstr>
      <vt:lpstr>Times New Roman</vt:lpstr>
      <vt:lpstr>Wingdings</vt:lpstr>
      <vt:lpstr>Office Theme</vt:lpstr>
      <vt:lpstr>Master 2</vt:lpstr>
      <vt:lpstr>PowerPoint Presentation</vt:lpstr>
      <vt:lpstr>Agenda</vt:lpstr>
      <vt:lpstr>PowerPoint Presentation</vt:lpstr>
      <vt:lpstr>What is Emerging Markets Debt?</vt:lpstr>
      <vt:lpstr>Depth of the EMD Universe</vt:lpstr>
      <vt:lpstr>Emerging Markets Debt Indices</vt:lpstr>
      <vt:lpstr>Why Invest In Emerging Markets Debt</vt:lpstr>
      <vt:lpstr>Risk-Return of EMD Sub-Asset Classes</vt:lpstr>
      <vt:lpstr>EM Debt Has Displayed Lower Default Rates Historically</vt:lpstr>
      <vt:lpstr>Adding EM Debt to a US Fixed Income Portfolio</vt:lpstr>
      <vt:lpstr>Why Invest In Emerging Markets Debt Now</vt:lpstr>
      <vt:lpstr>Why Invest In Emerging Markets Debt?</vt:lpstr>
      <vt:lpstr>Why Invest In Emerging Markets Debt Now?</vt:lpstr>
      <vt:lpstr>Emerging Markets Performance Through Fed Hiking Cycle</vt:lpstr>
      <vt:lpstr>Current Risk Premia Overstates Credit Risk</vt:lpstr>
      <vt:lpstr>Why Invest In Emerging Markets Debt?</vt:lpstr>
      <vt:lpstr>Multilateral &amp; Bilateral Offer Critical Backstop</vt:lpstr>
      <vt:lpstr>Outlook &amp; Opportunities</vt:lpstr>
      <vt:lpstr>Emerging Markets Debt Hard Currency: Outlook Framework</vt:lpstr>
      <vt:lpstr>Emerging Markets Debt Hard Currency: Positioning Summary</vt:lpstr>
      <vt:lpstr>Why Invest In Emerging Markets Debt Now?</vt:lpstr>
      <vt:lpstr>Summary</vt:lpstr>
      <vt:lpstr>Glossary ― Terms</vt:lpstr>
      <vt:lpstr>Glossary ― Indices</vt:lpstr>
      <vt:lpstr>Important Disclosures – Emerging Markets Debt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sysadmin</dc:creator>
  <cp:lastModifiedBy>Allen Jones</cp:lastModifiedBy>
  <cp:revision>8</cp:revision>
  <dcterms:created xsi:type="dcterms:W3CDTF">2022-08-03T18:53:29Z</dcterms:created>
  <dcterms:modified xsi:type="dcterms:W3CDTF">2022-08-10T22:34:13Z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2022-08-03T00:00:00Z</vt:filetime>
  </property>
  <property fmtid="{D5CDD505-2E9C-101B-9397-08002B2CF9AE}" pid="3" name="Creator">
    <vt:lpwstr>PScript5.dll Version 5.2.2</vt:lpwstr>
  </property>
  <property fmtid="{D5CDD505-2E9C-101B-9397-08002B2CF9AE}" pid="4" name="LastSaved">
    <vt:filetime>2022-08-03T00:00:00Z</vt:filetime>
  </property>
</Properties>
</file>